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5"/>
  </p:notesMasterIdLst>
  <p:sldIdLst>
    <p:sldId id="256" r:id="rId6"/>
    <p:sldId id="260" r:id="rId7"/>
    <p:sldId id="651" r:id="rId8"/>
    <p:sldId id="262" r:id="rId9"/>
    <p:sldId id="659" r:id="rId10"/>
    <p:sldId id="502" r:id="rId11"/>
    <p:sldId id="609" r:id="rId12"/>
    <p:sldId id="663" r:id="rId13"/>
    <p:sldId id="610" r:id="rId14"/>
    <p:sldId id="665" r:id="rId15"/>
    <p:sldId id="612" r:id="rId16"/>
    <p:sldId id="263" r:id="rId17"/>
    <p:sldId id="264" r:id="rId18"/>
    <p:sldId id="655" r:id="rId19"/>
    <p:sldId id="656" r:id="rId20"/>
    <p:sldId id="630" r:id="rId21"/>
    <p:sldId id="632" r:id="rId22"/>
    <p:sldId id="633" r:id="rId23"/>
    <p:sldId id="635" r:id="rId24"/>
    <p:sldId id="644" r:id="rId25"/>
    <p:sldId id="640" r:id="rId26"/>
    <p:sldId id="657" r:id="rId27"/>
    <p:sldId id="647" r:id="rId28"/>
    <p:sldId id="666" r:id="rId29"/>
    <p:sldId id="604" r:id="rId30"/>
    <p:sldId id="646" r:id="rId31"/>
    <p:sldId id="642" r:id="rId32"/>
    <p:sldId id="667" r:id="rId33"/>
    <p:sldId id="66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8E2C6-9904-4187-B119-9E5818AF8655}" v="193" dt="2023-11-01T15:57:44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bert, Beth (FWE)" userId="62b8baa3-ce2d-460a-9e04-e1428098264a" providerId="ADAL" clId="{4DE8E2C6-9904-4187-B119-9E5818AF8655}"/>
    <pc:docChg chg="undo custSel addSld delSld modSld sldOrd">
      <pc:chgData name="Lambert, Beth (FWE)" userId="62b8baa3-ce2d-460a-9e04-e1428098264a" providerId="ADAL" clId="{4DE8E2C6-9904-4187-B119-9E5818AF8655}" dt="2023-11-01T15:57:44.620" v="2269"/>
      <pc:docMkLst>
        <pc:docMk/>
      </pc:docMkLst>
      <pc:sldChg chg="delSp modSp add mod setBg delDesignElem">
        <pc:chgData name="Lambert, Beth (FWE)" userId="62b8baa3-ce2d-460a-9e04-e1428098264a" providerId="ADAL" clId="{4DE8E2C6-9904-4187-B119-9E5818AF8655}" dt="2023-10-31T23:48:41.512" v="251" actId="20577"/>
        <pc:sldMkLst>
          <pc:docMk/>
          <pc:sldMk cId="955618268" sldId="256"/>
        </pc:sldMkLst>
        <pc:spChg chg="mod">
          <ac:chgData name="Lambert, Beth (FWE)" userId="62b8baa3-ce2d-460a-9e04-e1428098264a" providerId="ADAL" clId="{4DE8E2C6-9904-4187-B119-9E5818AF8655}" dt="2023-10-31T23:48:16.859" v="217" actId="14100"/>
          <ac:spMkLst>
            <pc:docMk/>
            <pc:sldMk cId="955618268" sldId="256"/>
            <ac:spMk id="2" creationId="{A70FC614-722C-4F91-A156-6F4894FD03CA}"/>
          </ac:spMkLst>
        </pc:spChg>
        <pc:spChg chg="mod">
          <ac:chgData name="Lambert, Beth (FWE)" userId="62b8baa3-ce2d-460a-9e04-e1428098264a" providerId="ADAL" clId="{4DE8E2C6-9904-4187-B119-9E5818AF8655}" dt="2023-10-31T23:48:41.512" v="251" actId="20577"/>
          <ac:spMkLst>
            <pc:docMk/>
            <pc:sldMk cId="955618268" sldId="256"/>
            <ac:spMk id="3" creationId="{2638DAC8-9988-4D64-B489-F23BFB623600}"/>
          </ac:spMkLst>
        </pc:spChg>
        <pc:spChg chg="del">
          <ac:chgData name="Lambert, Beth (FWE)" userId="62b8baa3-ce2d-460a-9e04-e1428098264a" providerId="ADAL" clId="{4DE8E2C6-9904-4187-B119-9E5818AF8655}" dt="2023-10-31T23:47:45.496" v="155"/>
          <ac:spMkLst>
            <pc:docMk/>
            <pc:sldMk cId="955618268" sldId="256"/>
            <ac:spMk id="20" creationId="{55666830-9A19-4E01-8505-D6C7F9AC5665}"/>
          </ac:spMkLst>
        </pc:spChg>
        <pc:spChg chg="del">
          <ac:chgData name="Lambert, Beth (FWE)" userId="62b8baa3-ce2d-460a-9e04-e1428098264a" providerId="ADAL" clId="{4DE8E2C6-9904-4187-B119-9E5818AF8655}" dt="2023-10-31T23:47:45.496" v="155"/>
          <ac:spMkLst>
            <pc:docMk/>
            <pc:sldMk cId="955618268" sldId="256"/>
            <ac:spMk id="22" creationId="{AE9FC877-7FB6-4D22-9988-35420644E202}"/>
          </ac:spMkLst>
        </pc:spChg>
        <pc:spChg chg="del">
          <ac:chgData name="Lambert, Beth (FWE)" userId="62b8baa3-ce2d-460a-9e04-e1428098264a" providerId="ADAL" clId="{4DE8E2C6-9904-4187-B119-9E5818AF8655}" dt="2023-10-31T23:47:45.496" v="155"/>
          <ac:spMkLst>
            <pc:docMk/>
            <pc:sldMk cId="955618268" sldId="256"/>
            <ac:spMk id="24" creationId="{E41809D1-F12E-46BB-B804-5F209D325E8B}"/>
          </ac:spMkLst>
        </pc:spChg>
        <pc:spChg chg="del">
          <ac:chgData name="Lambert, Beth (FWE)" userId="62b8baa3-ce2d-460a-9e04-e1428098264a" providerId="ADAL" clId="{4DE8E2C6-9904-4187-B119-9E5818AF8655}" dt="2023-10-31T23:47:45.496" v="155"/>
          <ac:spMkLst>
            <pc:docMk/>
            <pc:sldMk cId="955618268" sldId="256"/>
            <ac:spMk id="26" creationId="{AF2F604E-43BE-4DC3-B983-E071523364F8}"/>
          </ac:spMkLst>
        </pc:spChg>
        <pc:spChg chg="del">
          <ac:chgData name="Lambert, Beth (FWE)" userId="62b8baa3-ce2d-460a-9e04-e1428098264a" providerId="ADAL" clId="{4DE8E2C6-9904-4187-B119-9E5818AF8655}" dt="2023-10-31T23:47:45.496" v="155"/>
          <ac:spMkLst>
            <pc:docMk/>
            <pc:sldMk cId="955618268" sldId="256"/>
            <ac:spMk id="28" creationId="{08C9B587-E65E-4B52-B37C-ABEBB6E87928}"/>
          </ac:spMkLst>
        </pc:spChg>
      </pc:sldChg>
      <pc:sldChg chg="del">
        <pc:chgData name="Lambert, Beth (FWE)" userId="62b8baa3-ce2d-460a-9e04-e1428098264a" providerId="ADAL" clId="{4DE8E2C6-9904-4187-B119-9E5818AF8655}" dt="2023-10-31T23:45:05.672" v="51" actId="47"/>
        <pc:sldMkLst>
          <pc:docMk/>
          <pc:sldMk cId="3649300256" sldId="256"/>
        </pc:sldMkLst>
      </pc:sldChg>
      <pc:sldChg chg="addSp delSp modSp add mod ord setBg delDesignElem">
        <pc:chgData name="Lambert, Beth (FWE)" userId="62b8baa3-ce2d-460a-9e04-e1428098264a" providerId="ADAL" clId="{4DE8E2C6-9904-4187-B119-9E5818AF8655}" dt="2023-11-01T15:16:57.254" v="1464" actId="6549"/>
        <pc:sldMkLst>
          <pc:docMk/>
          <pc:sldMk cId="1890649584" sldId="260"/>
        </pc:sldMkLst>
        <pc:spChg chg="mod">
          <ac:chgData name="Lambert, Beth (FWE)" userId="62b8baa3-ce2d-460a-9e04-e1428098264a" providerId="ADAL" clId="{4DE8E2C6-9904-4187-B119-9E5818AF8655}" dt="2023-11-01T15:16:26.544" v="1457" actId="1076"/>
          <ac:spMkLst>
            <pc:docMk/>
            <pc:sldMk cId="1890649584" sldId="260"/>
            <ac:spMk id="2" creationId="{14DDDB13-91B2-4F90-890A-6BC08A6FA1CD}"/>
          </ac:spMkLst>
        </pc:spChg>
        <pc:spChg chg="mod ord">
          <ac:chgData name="Lambert, Beth (FWE)" userId="62b8baa3-ce2d-460a-9e04-e1428098264a" providerId="ADAL" clId="{4DE8E2C6-9904-4187-B119-9E5818AF8655}" dt="2023-11-01T15:16:57.254" v="1464" actId="6549"/>
          <ac:spMkLst>
            <pc:docMk/>
            <pc:sldMk cId="1890649584" sldId="260"/>
            <ac:spMk id="4" creationId="{7E7107AD-A19F-4691-80B9-25E6DB8B2AB6}"/>
          </ac:spMkLst>
        </pc:spChg>
        <pc:spChg chg="add del">
          <ac:chgData name="Lambert, Beth (FWE)" userId="62b8baa3-ce2d-460a-9e04-e1428098264a" providerId="ADAL" clId="{4DE8E2C6-9904-4187-B119-9E5818AF8655}" dt="2023-11-01T12:40:31.096" v="801" actId="26606"/>
          <ac:spMkLst>
            <pc:docMk/>
            <pc:sldMk cId="1890649584" sldId="260"/>
            <ac:spMk id="10" creationId="{F13C74B1-5B17-4795-BED0-7140497B445A}"/>
          </ac:spMkLst>
        </pc:spChg>
        <pc:spChg chg="add del">
          <ac:chgData name="Lambert, Beth (FWE)" userId="62b8baa3-ce2d-460a-9e04-e1428098264a" providerId="ADAL" clId="{4DE8E2C6-9904-4187-B119-9E5818AF8655}" dt="2023-11-01T12:40:31.096" v="801" actId="26606"/>
          <ac:spMkLst>
            <pc:docMk/>
            <pc:sldMk cId="1890649584" sldId="260"/>
            <ac:spMk id="12" creationId="{D4974D33-8DC5-464E-8C6D-BE58F0669C17}"/>
          </ac:spMkLst>
        </pc:spChg>
        <pc:spChg chg="add del">
          <ac:chgData name="Lambert, Beth (FWE)" userId="62b8baa3-ce2d-460a-9e04-e1428098264a" providerId="ADAL" clId="{4DE8E2C6-9904-4187-B119-9E5818AF8655}" dt="2023-11-01T12:40:45.978" v="803" actId="26606"/>
          <ac:spMkLst>
            <pc:docMk/>
            <pc:sldMk cId="1890649584" sldId="260"/>
            <ac:spMk id="17" creationId="{F13C74B1-5B17-4795-BED0-7140497B445A}"/>
          </ac:spMkLst>
        </pc:spChg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1890649584" sldId="260"/>
            <ac:spMk id="18" creationId="{69A38EBA-6E97-44A4-B4B8-D9FB5D33FD89}"/>
          </ac:spMkLst>
        </pc:spChg>
        <pc:spChg chg="add del">
          <ac:chgData name="Lambert, Beth (FWE)" userId="62b8baa3-ce2d-460a-9e04-e1428098264a" providerId="ADAL" clId="{4DE8E2C6-9904-4187-B119-9E5818AF8655}" dt="2023-11-01T12:40:45.978" v="803" actId="26606"/>
          <ac:spMkLst>
            <pc:docMk/>
            <pc:sldMk cId="1890649584" sldId="260"/>
            <ac:spMk id="19" creationId="{D4974D33-8DC5-464E-8C6D-BE58F0669C17}"/>
          </ac:spMkLst>
        </pc:spChg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1890649584" sldId="260"/>
            <ac:spMk id="20" creationId="{33AE4636-AEEC-45D6-84D4-7AC2DA48ECF8}"/>
          </ac:spMkLst>
        </pc:spChg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1890649584" sldId="260"/>
            <ac:spMk id="22" creationId="{8D9CE0F4-2EB2-4F1F-8AAC-DB3571D9FE10}"/>
          </ac:spMkLst>
        </pc:spChg>
        <pc:spChg chg="add del">
          <ac:chgData name="Lambert, Beth (FWE)" userId="62b8baa3-ce2d-460a-9e04-e1428098264a" providerId="ADAL" clId="{4DE8E2C6-9904-4187-B119-9E5818AF8655}" dt="2023-11-01T15:16:14.542" v="1454" actId="26606"/>
          <ac:spMkLst>
            <pc:docMk/>
            <pc:sldMk cId="1890649584" sldId="260"/>
            <ac:spMk id="31" creationId="{D1D34770-47A8-402C-AF23-2B653F2D88C1}"/>
          </ac:spMkLst>
        </pc:spChg>
        <pc:spChg chg="add">
          <ac:chgData name="Lambert, Beth (FWE)" userId="62b8baa3-ce2d-460a-9e04-e1428098264a" providerId="ADAL" clId="{4DE8E2C6-9904-4187-B119-9E5818AF8655}" dt="2023-11-01T15:16:14.542" v="1454" actId="26606"/>
          <ac:spMkLst>
            <pc:docMk/>
            <pc:sldMk cId="1890649584" sldId="260"/>
            <ac:spMk id="36" creationId="{3AFE8227-C443-417B-BA91-520EB1EF4559}"/>
          </ac:spMkLst>
        </pc:spChg>
        <pc:spChg chg="add">
          <ac:chgData name="Lambert, Beth (FWE)" userId="62b8baa3-ce2d-460a-9e04-e1428098264a" providerId="ADAL" clId="{4DE8E2C6-9904-4187-B119-9E5818AF8655}" dt="2023-11-01T15:16:14.542" v="1454" actId="26606"/>
          <ac:spMkLst>
            <pc:docMk/>
            <pc:sldMk cId="1890649584" sldId="260"/>
            <ac:spMk id="38" creationId="{907741FC-B544-4A6E-B831-6789D042333D}"/>
          </ac:spMkLst>
        </pc:spChg>
        <pc:spChg chg="add">
          <ac:chgData name="Lambert, Beth (FWE)" userId="62b8baa3-ce2d-460a-9e04-e1428098264a" providerId="ADAL" clId="{4DE8E2C6-9904-4187-B119-9E5818AF8655}" dt="2023-11-01T15:16:14.542" v="1454" actId="26606"/>
          <ac:spMkLst>
            <pc:docMk/>
            <pc:sldMk cId="1890649584" sldId="260"/>
            <ac:spMk id="40" creationId="{3F0BE7ED-7814-4273-B18A-F26CC0380380}"/>
          </ac:spMkLst>
        </pc:spChg>
        <pc:grpChg chg="add del">
          <ac:chgData name="Lambert, Beth (FWE)" userId="62b8baa3-ce2d-460a-9e04-e1428098264a" providerId="ADAL" clId="{4DE8E2C6-9904-4187-B119-9E5818AF8655}" dt="2023-11-01T15:14:26.429" v="1410" actId="26606"/>
          <ac:grpSpMkLst>
            <pc:docMk/>
            <pc:sldMk cId="1890649584" sldId="260"/>
            <ac:grpSpMk id="24" creationId="{8CE57D37-C2D0-066B-1AE3-6F4244344F27}"/>
          </ac:grpSpMkLst>
        </pc:grpChg>
        <pc:picChg chg="add del mod">
          <ac:chgData name="Lambert, Beth (FWE)" userId="62b8baa3-ce2d-460a-9e04-e1428098264a" providerId="ADAL" clId="{4DE8E2C6-9904-4187-B119-9E5818AF8655}" dt="2023-11-01T12:40:14.600" v="798" actId="478"/>
          <ac:picMkLst>
            <pc:docMk/>
            <pc:sldMk cId="1890649584" sldId="260"/>
            <ac:picMk id="5" creationId="{68254490-8EEA-D403-E788-5F532BE9EFA8}"/>
          </ac:picMkLst>
        </pc:picChg>
        <pc:picChg chg="add del mod">
          <ac:chgData name="Lambert, Beth (FWE)" userId="62b8baa3-ce2d-460a-9e04-e1428098264a" providerId="ADAL" clId="{4DE8E2C6-9904-4187-B119-9E5818AF8655}" dt="2023-11-01T15:16:07.069" v="1453" actId="478"/>
          <ac:picMkLst>
            <pc:docMk/>
            <pc:sldMk cId="1890649584" sldId="260"/>
            <ac:picMk id="6" creationId="{152880C9-E4BE-D2C7-E92C-45DCBDCA77ED}"/>
          </ac:picMkLst>
        </pc:picChg>
        <pc:picChg chg="del">
          <ac:chgData name="Lambert, Beth (FWE)" userId="62b8baa3-ce2d-460a-9e04-e1428098264a" providerId="ADAL" clId="{4DE8E2C6-9904-4187-B119-9E5818AF8655}" dt="2023-10-31T23:54:41.733" v="492" actId="478"/>
          <ac:picMkLst>
            <pc:docMk/>
            <pc:sldMk cId="1890649584" sldId="260"/>
            <ac:picMk id="6" creationId="{3477D8A8-B239-461B-AACC-DE3467A1C622}"/>
          </ac:picMkLst>
        </pc:picChg>
        <pc:picChg chg="add mod">
          <ac:chgData name="Lambert, Beth (FWE)" userId="62b8baa3-ce2d-460a-9e04-e1428098264a" providerId="ADAL" clId="{4DE8E2C6-9904-4187-B119-9E5818AF8655}" dt="2023-11-01T15:16:14.542" v="1454" actId="26606"/>
          <ac:picMkLst>
            <pc:docMk/>
            <pc:sldMk cId="1890649584" sldId="260"/>
            <ac:picMk id="8" creationId="{4E04652A-6623-B43E-98CF-953E4D27349C}"/>
          </ac:picMkLst>
        </pc:picChg>
      </pc:sldChg>
      <pc:sldChg chg="add del ord">
        <pc:chgData name="Lambert, Beth (FWE)" userId="62b8baa3-ce2d-460a-9e04-e1428098264a" providerId="ADAL" clId="{4DE8E2C6-9904-4187-B119-9E5818AF8655}" dt="2023-11-01T15:43:27.123" v="1914" actId="47"/>
        <pc:sldMkLst>
          <pc:docMk/>
          <pc:sldMk cId="1117761614" sldId="261"/>
        </pc:sldMkLst>
      </pc:sldChg>
      <pc:sldChg chg="delSp modSp add mod ord setBg delDesignElem">
        <pc:chgData name="Lambert, Beth (FWE)" userId="62b8baa3-ce2d-460a-9e04-e1428098264a" providerId="ADAL" clId="{4DE8E2C6-9904-4187-B119-9E5818AF8655}" dt="2023-11-01T12:53:21.898" v="1039" actId="14100"/>
        <pc:sldMkLst>
          <pc:docMk/>
          <pc:sldMk cId="3579005116" sldId="262"/>
        </pc:sldMkLst>
        <pc:spChg chg="mod">
          <ac:chgData name="Lambert, Beth (FWE)" userId="62b8baa3-ce2d-460a-9e04-e1428098264a" providerId="ADAL" clId="{4DE8E2C6-9904-4187-B119-9E5818AF8655}" dt="2023-11-01T12:53:10.654" v="1037" actId="1076"/>
          <ac:spMkLst>
            <pc:docMk/>
            <pc:sldMk cId="3579005116" sldId="262"/>
            <ac:spMk id="2" creationId="{A8109EAC-E356-425A-8A81-F1C35C4863AB}"/>
          </ac:spMkLst>
        </pc:spChg>
        <pc:spChg chg="mod">
          <ac:chgData name="Lambert, Beth (FWE)" userId="62b8baa3-ce2d-460a-9e04-e1428098264a" providerId="ADAL" clId="{4DE8E2C6-9904-4187-B119-9E5818AF8655}" dt="2023-11-01T12:53:21.898" v="1039" actId="14100"/>
          <ac:spMkLst>
            <pc:docMk/>
            <pc:sldMk cId="3579005116" sldId="262"/>
            <ac:spMk id="7" creationId="{46EB41F6-C15D-4275-BBE4-0F7CD9C2406C}"/>
          </ac:spMkLst>
        </pc:spChg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3579005116" sldId="262"/>
            <ac:spMk id="33" creationId="{5E39A796-BE83-48B1-B33F-35C4A32AAB57}"/>
          </ac:spMkLst>
        </pc:spChg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3579005116" sldId="262"/>
            <ac:spMk id="35" creationId="{72F84B47-E267-4194-8194-831DB7B5547F}"/>
          </ac:spMkLst>
        </pc:spChg>
        <pc:picChg chg="mod">
          <ac:chgData name="Lambert, Beth (FWE)" userId="62b8baa3-ce2d-460a-9e04-e1428098264a" providerId="ADAL" clId="{4DE8E2C6-9904-4187-B119-9E5818AF8655}" dt="2023-10-31T23:50:44.858" v="261" actId="1076"/>
          <ac:picMkLst>
            <pc:docMk/>
            <pc:sldMk cId="3579005116" sldId="262"/>
            <ac:picMk id="6" creationId="{37F74139-9F07-4AD8-B6B6-5A67E3CCE6B8}"/>
          </ac:picMkLst>
        </pc:picChg>
      </pc:sldChg>
      <pc:sldChg chg="addSp delSp modSp add mod ord setBg delDesignElem">
        <pc:chgData name="Lambert, Beth (FWE)" userId="62b8baa3-ce2d-460a-9e04-e1428098264a" providerId="ADAL" clId="{4DE8E2C6-9904-4187-B119-9E5818AF8655}" dt="2023-11-01T15:40:04.454" v="1912" actId="14100"/>
        <pc:sldMkLst>
          <pc:docMk/>
          <pc:sldMk cId="1535945187" sldId="263"/>
        </pc:sldMkLst>
        <pc:spChg chg="add mod">
          <ac:chgData name="Lambert, Beth (FWE)" userId="62b8baa3-ce2d-460a-9e04-e1428098264a" providerId="ADAL" clId="{4DE8E2C6-9904-4187-B119-9E5818AF8655}" dt="2023-11-01T15:40:04.454" v="1912" actId="14100"/>
          <ac:spMkLst>
            <pc:docMk/>
            <pc:sldMk cId="1535945187" sldId="263"/>
            <ac:spMk id="2" creationId="{92E87630-32F0-A2B6-39B8-E7AC36B1F88C}"/>
          </ac:spMkLst>
        </pc:spChg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1535945187" sldId="263"/>
            <ac:spMk id="32" creationId="{4676BFEE-E63A-42A3-87D5-FD65694B70BA}"/>
          </ac:spMkLst>
        </pc:spChg>
      </pc:sldChg>
      <pc:sldChg chg="addSp delSp modSp add mod setBg addAnim delDesignElem">
        <pc:chgData name="Lambert, Beth (FWE)" userId="62b8baa3-ce2d-460a-9e04-e1428098264a" providerId="ADAL" clId="{4DE8E2C6-9904-4187-B119-9E5818AF8655}" dt="2023-11-01T13:52:51.542" v="1125" actId="20577"/>
        <pc:sldMkLst>
          <pc:docMk/>
          <pc:sldMk cId="4267611142" sldId="264"/>
        </pc:sldMkLst>
        <pc:spChg chg="mod">
          <ac:chgData name="Lambert, Beth (FWE)" userId="62b8baa3-ce2d-460a-9e04-e1428098264a" providerId="ADAL" clId="{4DE8E2C6-9904-4187-B119-9E5818AF8655}" dt="2023-11-01T13:52:51.542" v="1125" actId="20577"/>
          <ac:spMkLst>
            <pc:docMk/>
            <pc:sldMk cId="4267611142" sldId="264"/>
            <ac:spMk id="2" creationId="{E170B64C-4378-4661-859B-31974AC65F6B}"/>
          </ac:spMkLst>
        </pc:spChg>
        <pc:spChg chg="add del">
          <ac:chgData name="Lambert, Beth (FWE)" userId="62b8baa3-ce2d-460a-9e04-e1428098264a" providerId="ADAL" clId="{4DE8E2C6-9904-4187-B119-9E5818AF8655}" dt="2023-11-01T13:27:50.279" v="1068" actId="26606"/>
          <ac:spMkLst>
            <pc:docMk/>
            <pc:sldMk cId="4267611142" sldId="264"/>
            <ac:spMk id="11" creationId="{665DBBEF-238B-476B-96AB-8AAC3224ECEA}"/>
          </ac:spMkLst>
        </pc:spChg>
        <pc:spChg chg="add del">
          <ac:chgData name="Lambert, Beth (FWE)" userId="62b8baa3-ce2d-460a-9e04-e1428098264a" providerId="ADAL" clId="{4DE8E2C6-9904-4187-B119-9E5818AF8655}" dt="2023-11-01T13:27:50.279" v="1068" actId="26606"/>
          <ac:spMkLst>
            <pc:docMk/>
            <pc:sldMk cId="4267611142" sldId="264"/>
            <ac:spMk id="13" creationId="{3FCFB1DE-0B7E-48CC-BA90-B2AB0889F9D6}"/>
          </ac:spMkLst>
        </pc:spChg>
        <pc:spChg chg="add del">
          <ac:chgData name="Lambert, Beth (FWE)" userId="62b8baa3-ce2d-460a-9e04-e1428098264a" providerId="ADAL" clId="{4DE8E2C6-9904-4187-B119-9E5818AF8655}" dt="2023-11-01T13:27:50.263" v="1067" actId="26606"/>
          <ac:spMkLst>
            <pc:docMk/>
            <pc:sldMk cId="4267611142" sldId="264"/>
            <ac:spMk id="18" creationId="{1707FC24-6981-43D9-B525-C7832BA22463}"/>
          </ac:spMkLst>
        </pc:spChg>
        <pc:spChg chg="add del">
          <ac:chgData name="Lambert, Beth (FWE)" userId="62b8baa3-ce2d-460a-9e04-e1428098264a" providerId="ADAL" clId="{4DE8E2C6-9904-4187-B119-9E5818AF8655}" dt="2023-11-01T13:28:28.160" v="1122" actId="26606"/>
          <ac:spMkLst>
            <pc:docMk/>
            <pc:sldMk cId="4267611142" sldId="264"/>
            <ac:spMk id="20" creationId="{E223798C-12AD-4B0C-A50C-D676347D67CF}"/>
          </ac:spMkLst>
        </pc:spChg>
        <pc:spChg chg="add del">
          <ac:chgData name="Lambert, Beth (FWE)" userId="62b8baa3-ce2d-460a-9e04-e1428098264a" providerId="ADAL" clId="{4DE8E2C6-9904-4187-B119-9E5818AF8655}" dt="2023-11-01T13:28:28.160" v="1122" actId="26606"/>
          <ac:spMkLst>
            <pc:docMk/>
            <pc:sldMk cId="4267611142" sldId="264"/>
            <ac:spMk id="21" creationId="{16C5FA50-8D52-4617-AF91-5C7B1C8352F1}"/>
          </ac:spMkLst>
        </pc:spChg>
        <pc:spChg chg="add">
          <ac:chgData name="Lambert, Beth (FWE)" userId="62b8baa3-ce2d-460a-9e04-e1428098264a" providerId="ADAL" clId="{4DE8E2C6-9904-4187-B119-9E5818AF8655}" dt="2023-11-01T13:28:28.160" v="1122" actId="26606"/>
          <ac:spMkLst>
            <pc:docMk/>
            <pc:sldMk cId="4267611142" sldId="264"/>
            <ac:spMk id="26" creationId="{BEE73255-8084-4DF9-BB0B-15EAC92E2CB9}"/>
          </ac:spMkLst>
        </pc:spChg>
        <pc:spChg chg="add">
          <ac:chgData name="Lambert, Beth (FWE)" userId="62b8baa3-ce2d-460a-9e04-e1428098264a" providerId="ADAL" clId="{4DE8E2C6-9904-4187-B119-9E5818AF8655}" dt="2023-11-01T13:28:28.160" v="1122" actId="26606"/>
          <ac:spMkLst>
            <pc:docMk/>
            <pc:sldMk cId="4267611142" sldId="264"/>
            <ac:spMk id="28" creationId="{67048353-8981-459A-9BC6-9711CE462E06}"/>
          </ac:spMkLst>
        </pc:spChg>
        <pc:spChg chg="del">
          <ac:chgData name="Lambert, Beth (FWE)" userId="62b8baa3-ce2d-460a-9e04-e1428098264a" providerId="ADAL" clId="{4DE8E2C6-9904-4187-B119-9E5818AF8655}" dt="2023-10-31T17:48:33.867" v="50"/>
          <ac:spMkLst>
            <pc:docMk/>
            <pc:sldMk cId="4267611142" sldId="264"/>
            <ac:spMk id="58" creationId="{16C5FA50-8D52-4617-AF91-5C7B1C8352F1}"/>
          </ac:spMkLst>
        </pc:spChg>
        <pc:spChg chg="del">
          <ac:chgData name="Lambert, Beth (FWE)" userId="62b8baa3-ce2d-460a-9e04-e1428098264a" providerId="ADAL" clId="{4DE8E2C6-9904-4187-B119-9E5818AF8655}" dt="2023-10-31T17:48:33.867" v="50"/>
          <ac:spMkLst>
            <pc:docMk/>
            <pc:sldMk cId="4267611142" sldId="264"/>
            <ac:spMk id="60" creationId="{E223798C-12AD-4B0C-A50C-D676347D67CF}"/>
          </ac:spMkLst>
        </pc:spChg>
        <pc:picChg chg="mod">
          <ac:chgData name="Lambert, Beth (FWE)" userId="62b8baa3-ce2d-460a-9e04-e1428098264a" providerId="ADAL" clId="{4DE8E2C6-9904-4187-B119-9E5818AF8655}" dt="2023-11-01T13:28:28.160" v="1122" actId="26606"/>
          <ac:picMkLst>
            <pc:docMk/>
            <pc:sldMk cId="4267611142" sldId="264"/>
            <ac:picMk id="6" creationId="{099600FE-1B29-40D9-934D-6CB6ED0B0B59}"/>
          </ac:picMkLst>
        </pc:picChg>
      </pc:sldChg>
      <pc:sldChg chg="modSp del mod">
        <pc:chgData name="Lambert, Beth (FWE)" userId="62b8baa3-ce2d-460a-9e04-e1428098264a" providerId="ADAL" clId="{4DE8E2C6-9904-4187-B119-9E5818AF8655}" dt="2023-10-31T23:47:49.599" v="156" actId="47"/>
        <pc:sldMkLst>
          <pc:docMk/>
          <pc:sldMk cId="0" sldId="348"/>
        </pc:sldMkLst>
        <pc:spChg chg="mod">
          <ac:chgData name="Lambert, Beth (FWE)" userId="62b8baa3-ce2d-460a-9e04-e1428098264a" providerId="ADAL" clId="{4DE8E2C6-9904-4187-B119-9E5818AF8655}" dt="2023-10-31T23:45:38.179" v="71" actId="1076"/>
          <ac:spMkLst>
            <pc:docMk/>
            <pc:sldMk cId="0" sldId="348"/>
            <ac:spMk id="3074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0-31T23:46:55.411" v="153" actId="20577"/>
          <ac:spMkLst>
            <pc:docMk/>
            <pc:sldMk cId="0" sldId="348"/>
            <ac:spMk id="3077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0-31T23:46:04.111" v="74" actId="6549"/>
          <ac:spMkLst>
            <pc:docMk/>
            <pc:sldMk cId="0" sldId="348"/>
            <ac:spMk id="3078" creationId="{00000000-0000-0000-0000-000000000000}"/>
          </ac:spMkLst>
        </pc:spChg>
        <pc:picChg chg="mod">
          <ac:chgData name="Lambert, Beth (FWE)" userId="62b8baa3-ce2d-460a-9e04-e1428098264a" providerId="ADAL" clId="{4DE8E2C6-9904-4187-B119-9E5818AF8655}" dt="2023-10-31T17:40:39.992" v="0" actId="1076"/>
          <ac:picMkLst>
            <pc:docMk/>
            <pc:sldMk cId="0" sldId="348"/>
            <ac:picMk id="9" creationId="{00000000-0000-0000-0000-000000000000}"/>
          </ac:picMkLst>
        </pc:picChg>
        <pc:picChg chg="mod">
          <ac:chgData name="Lambert, Beth (FWE)" userId="62b8baa3-ce2d-460a-9e04-e1428098264a" providerId="ADAL" clId="{4DE8E2C6-9904-4187-B119-9E5818AF8655}" dt="2023-10-31T17:40:42.324" v="1" actId="1076"/>
          <ac:picMkLst>
            <pc:docMk/>
            <pc:sldMk cId="0" sldId="348"/>
            <ac:picMk id="10" creationId="{00000000-0000-0000-0000-000000000000}"/>
          </ac:picMkLst>
        </pc:picChg>
        <pc:picChg chg="mod">
          <ac:chgData name="Lambert, Beth (FWE)" userId="62b8baa3-ce2d-460a-9e04-e1428098264a" providerId="ADAL" clId="{4DE8E2C6-9904-4187-B119-9E5818AF8655}" dt="2023-10-31T23:45:41.170" v="72" actId="1076"/>
          <ac:picMkLst>
            <pc:docMk/>
            <pc:sldMk cId="0" sldId="348"/>
            <ac:picMk id="3079" creationId="{00000000-0000-0000-0000-000000000000}"/>
          </ac:picMkLst>
        </pc:picChg>
      </pc:sldChg>
      <pc:sldChg chg="add">
        <pc:chgData name="Lambert, Beth (FWE)" userId="62b8baa3-ce2d-460a-9e04-e1428098264a" providerId="ADAL" clId="{4DE8E2C6-9904-4187-B119-9E5818AF8655}" dt="2023-11-01T15:33:23.048" v="1654"/>
        <pc:sldMkLst>
          <pc:docMk/>
          <pc:sldMk cId="278681127" sldId="502"/>
        </pc:sldMkLst>
      </pc:sldChg>
      <pc:sldChg chg="add del">
        <pc:chgData name="Lambert, Beth (FWE)" userId="62b8baa3-ce2d-460a-9e04-e1428098264a" providerId="ADAL" clId="{4DE8E2C6-9904-4187-B119-9E5818AF8655}" dt="2023-11-01T15:33:57.661" v="1655" actId="47"/>
        <pc:sldMkLst>
          <pc:docMk/>
          <pc:sldMk cId="0" sldId="514"/>
        </pc:sldMkLst>
      </pc:sldChg>
      <pc:sldChg chg="del">
        <pc:chgData name="Lambert, Beth (FWE)" userId="62b8baa3-ce2d-460a-9e04-e1428098264a" providerId="ADAL" clId="{4DE8E2C6-9904-4187-B119-9E5818AF8655}" dt="2023-11-01T14:23:54.806" v="1206" actId="47"/>
        <pc:sldMkLst>
          <pc:docMk/>
          <pc:sldMk cId="0" sldId="532"/>
        </pc:sldMkLst>
      </pc:sldChg>
      <pc:sldChg chg="modSp del mod">
        <pc:chgData name="Lambert, Beth (FWE)" userId="62b8baa3-ce2d-460a-9e04-e1428098264a" providerId="ADAL" clId="{4DE8E2C6-9904-4187-B119-9E5818AF8655}" dt="2023-11-01T15:38:35.492" v="1874" actId="47"/>
        <pc:sldMkLst>
          <pc:docMk/>
          <pc:sldMk cId="0" sldId="582"/>
        </pc:sldMkLst>
        <pc:spChg chg="mod">
          <ac:chgData name="Lambert, Beth (FWE)" userId="62b8baa3-ce2d-460a-9e04-e1428098264a" providerId="ADAL" clId="{4DE8E2C6-9904-4187-B119-9E5818AF8655}" dt="2023-11-01T15:08:25.494" v="1388" actId="14100"/>
          <ac:spMkLst>
            <pc:docMk/>
            <pc:sldMk cId="0" sldId="582"/>
            <ac:spMk id="650247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1-01T15:08:09.166" v="1385" actId="14100"/>
          <ac:spMkLst>
            <pc:docMk/>
            <pc:sldMk cId="0" sldId="582"/>
            <ac:spMk id="650306" creationId="{00000000-0000-0000-0000-000000000000}"/>
          </ac:spMkLst>
        </pc:spChg>
        <pc:grpChg chg="mod">
          <ac:chgData name="Lambert, Beth (FWE)" userId="62b8baa3-ce2d-460a-9e04-e1428098264a" providerId="ADAL" clId="{4DE8E2C6-9904-4187-B119-9E5818AF8655}" dt="2023-11-01T15:08:18.935" v="1387" actId="14100"/>
          <ac:grpSpMkLst>
            <pc:docMk/>
            <pc:sldMk cId="0" sldId="582"/>
            <ac:grpSpMk id="3" creationId="{00000000-0000-0000-0000-000000000000}"/>
          </ac:grpSpMkLst>
        </pc:grpChg>
      </pc:sldChg>
      <pc:sldChg chg="addSp delSp modSp del mod setBg">
        <pc:chgData name="Lambert, Beth (FWE)" userId="62b8baa3-ce2d-460a-9e04-e1428098264a" providerId="ADAL" clId="{4DE8E2C6-9904-4187-B119-9E5818AF8655}" dt="2023-11-01T15:38:36.958" v="1875" actId="47"/>
        <pc:sldMkLst>
          <pc:docMk/>
          <pc:sldMk cId="0" sldId="583"/>
        </pc:sldMkLst>
        <pc:spChg chg="add del mod">
          <ac:chgData name="Lambert, Beth (FWE)" userId="62b8baa3-ce2d-460a-9e04-e1428098264a" providerId="ADAL" clId="{4DE8E2C6-9904-4187-B119-9E5818AF8655}" dt="2023-11-01T15:12:17.016" v="1394" actId="478"/>
          <ac:spMkLst>
            <pc:docMk/>
            <pc:sldMk cId="0" sldId="583"/>
            <ac:spMk id="3" creationId="{47302F92-619A-385C-8199-9A87525553B5}"/>
          </ac:spMkLst>
        </pc:spChg>
        <pc:spChg chg="mod">
          <ac:chgData name="Lambert, Beth (FWE)" userId="62b8baa3-ce2d-460a-9e04-e1428098264a" providerId="ADAL" clId="{4DE8E2C6-9904-4187-B119-9E5818AF8655}" dt="2023-11-01T15:13:01.201" v="1397" actId="26606"/>
          <ac:spMkLst>
            <pc:docMk/>
            <pc:sldMk cId="0" sldId="583"/>
            <ac:spMk id="640004" creationId="{00000000-0000-0000-0000-000000000000}"/>
          </ac:spMkLst>
        </pc:spChg>
        <pc:spChg chg="mod ord">
          <ac:chgData name="Lambert, Beth (FWE)" userId="62b8baa3-ce2d-460a-9e04-e1428098264a" providerId="ADAL" clId="{4DE8E2C6-9904-4187-B119-9E5818AF8655}" dt="2023-11-01T15:13:23.284" v="1404" actId="14100"/>
          <ac:spMkLst>
            <pc:docMk/>
            <pc:sldMk cId="0" sldId="583"/>
            <ac:spMk id="640005" creationId="{00000000-0000-0000-0000-000000000000}"/>
          </ac:spMkLst>
        </pc:spChg>
        <pc:spChg chg="add del">
          <ac:chgData name="Lambert, Beth (FWE)" userId="62b8baa3-ce2d-460a-9e04-e1428098264a" providerId="ADAL" clId="{4DE8E2C6-9904-4187-B119-9E5818AF8655}" dt="2023-11-01T15:13:01.201" v="1397" actId="26606"/>
          <ac:spMkLst>
            <pc:docMk/>
            <pc:sldMk cId="0" sldId="583"/>
            <ac:spMk id="640010" creationId="{04812C46-200A-4DEB-A05E-3ED6C68C2387}"/>
          </ac:spMkLst>
        </pc:spChg>
        <pc:spChg chg="add">
          <ac:chgData name="Lambert, Beth (FWE)" userId="62b8baa3-ce2d-460a-9e04-e1428098264a" providerId="ADAL" clId="{4DE8E2C6-9904-4187-B119-9E5818AF8655}" dt="2023-11-01T15:13:01.201" v="1397" actId="26606"/>
          <ac:spMkLst>
            <pc:docMk/>
            <pc:sldMk cId="0" sldId="583"/>
            <ac:spMk id="640015" creationId="{3AFE8227-C443-417B-BA91-520EB1EF4559}"/>
          </ac:spMkLst>
        </pc:spChg>
        <pc:spChg chg="add">
          <ac:chgData name="Lambert, Beth (FWE)" userId="62b8baa3-ce2d-460a-9e04-e1428098264a" providerId="ADAL" clId="{4DE8E2C6-9904-4187-B119-9E5818AF8655}" dt="2023-11-01T15:13:01.201" v="1397" actId="26606"/>
          <ac:spMkLst>
            <pc:docMk/>
            <pc:sldMk cId="0" sldId="583"/>
            <ac:spMk id="640017" creationId="{907741FC-B544-4A6E-B831-6789D042333D}"/>
          </ac:spMkLst>
        </pc:spChg>
        <pc:spChg chg="add">
          <ac:chgData name="Lambert, Beth (FWE)" userId="62b8baa3-ce2d-460a-9e04-e1428098264a" providerId="ADAL" clId="{4DE8E2C6-9904-4187-B119-9E5818AF8655}" dt="2023-11-01T15:13:01.201" v="1397" actId="26606"/>
          <ac:spMkLst>
            <pc:docMk/>
            <pc:sldMk cId="0" sldId="583"/>
            <ac:spMk id="640019" creationId="{3F0BE7ED-7814-4273-B18A-F26CC0380380}"/>
          </ac:spMkLst>
        </pc:spChg>
        <pc:picChg chg="add mod">
          <ac:chgData name="Lambert, Beth (FWE)" userId="62b8baa3-ce2d-460a-9e04-e1428098264a" providerId="ADAL" clId="{4DE8E2C6-9904-4187-B119-9E5818AF8655}" dt="2023-11-01T15:13:01.201" v="1397" actId="26606"/>
          <ac:picMkLst>
            <pc:docMk/>
            <pc:sldMk cId="0" sldId="583"/>
            <ac:picMk id="2050" creationId="{20D9C6DD-5C29-8E27-4CCC-686981041928}"/>
          </ac:picMkLst>
        </pc:picChg>
        <pc:picChg chg="del mod">
          <ac:chgData name="Lambert, Beth (FWE)" userId="62b8baa3-ce2d-460a-9e04-e1428098264a" providerId="ADAL" clId="{4DE8E2C6-9904-4187-B119-9E5818AF8655}" dt="2023-11-01T15:12:08.498" v="1392" actId="478"/>
          <ac:picMkLst>
            <pc:docMk/>
            <pc:sldMk cId="0" sldId="583"/>
            <ac:picMk id="4098" creationId="{00000000-0000-0000-0000-000000000000}"/>
          </ac:picMkLst>
        </pc:picChg>
      </pc:sldChg>
      <pc:sldChg chg="del">
        <pc:chgData name="Lambert, Beth (FWE)" userId="62b8baa3-ce2d-460a-9e04-e1428098264a" providerId="ADAL" clId="{4DE8E2C6-9904-4187-B119-9E5818AF8655}" dt="2023-11-01T14:24:27.842" v="1208" actId="47"/>
        <pc:sldMkLst>
          <pc:docMk/>
          <pc:sldMk cId="0" sldId="588"/>
        </pc:sldMkLst>
      </pc:sldChg>
      <pc:sldChg chg="ord">
        <pc:chgData name="Lambert, Beth (FWE)" userId="62b8baa3-ce2d-460a-9e04-e1428098264a" providerId="ADAL" clId="{4DE8E2C6-9904-4187-B119-9E5818AF8655}" dt="2023-11-01T15:48:52.164" v="2190"/>
        <pc:sldMkLst>
          <pc:docMk/>
          <pc:sldMk cId="0" sldId="609"/>
        </pc:sldMkLst>
      </pc:sldChg>
      <pc:sldChg chg="modSp mod ord">
        <pc:chgData name="Lambert, Beth (FWE)" userId="62b8baa3-ce2d-460a-9e04-e1428098264a" providerId="ADAL" clId="{4DE8E2C6-9904-4187-B119-9E5818AF8655}" dt="2023-11-01T15:34:11.883" v="1659"/>
        <pc:sldMkLst>
          <pc:docMk/>
          <pc:sldMk cId="0" sldId="610"/>
        </pc:sldMkLst>
        <pc:spChg chg="mod">
          <ac:chgData name="Lambert, Beth (FWE)" userId="62b8baa3-ce2d-460a-9e04-e1428098264a" providerId="ADAL" clId="{4DE8E2C6-9904-4187-B119-9E5818AF8655}" dt="2023-11-01T15:17:58.346" v="1474" actId="122"/>
          <ac:spMkLst>
            <pc:docMk/>
            <pc:sldMk cId="0" sldId="610"/>
            <ac:spMk id="785410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1-01T15:06:57.046" v="1354" actId="1076"/>
          <ac:spMkLst>
            <pc:docMk/>
            <pc:sldMk cId="0" sldId="610"/>
            <ac:spMk id="785414" creationId="{00000000-0000-0000-0000-000000000000}"/>
          </ac:spMkLst>
        </pc:spChg>
      </pc:sldChg>
      <pc:sldChg chg="modSp mod ord">
        <pc:chgData name="Lambert, Beth (FWE)" userId="62b8baa3-ce2d-460a-9e04-e1428098264a" providerId="ADAL" clId="{4DE8E2C6-9904-4187-B119-9E5818AF8655}" dt="2023-11-01T15:27:00.801" v="1578" actId="20577"/>
        <pc:sldMkLst>
          <pc:docMk/>
          <pc:sldMk cId="0" sldId="612"/>
        </pc:sldMkLst>
        <pc:spChg chg="mod">
          <ac:chgData name="Lambert, Beth (FWE)" userId="62b8baa3-ce2d-460a-9e04-e1428098264a" providerId="ADAL" clId="{4DE8E2C6-9904-4187-B119-9E5818AF8655}" dt="2023-11-01T15:26:45.231" v="1551" actId="20577"/>
          <ac:spMkLst>
            <pc:docMk/>
            <pc:sldMk cId="0" sldId="612"/>
            <ac:spMk id="5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1-01T15:26:31.110" v="1536" actId="20577"/>
          <ac:spMkLst>
            <pc:docMk/>
            <pc:sldMk cId="0" sldId="612"/>
            <ac:spMk id="6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1-01T15:26:51.463" v="1564" actId="20577"/>
          <ac:spMkLst>
            <pc:docMk/>
            <pc:sldMk cId="0" sldId="612"/>
            <ac:spMk id="8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1-01T15:27:00.801" v="1578" actId="20577"/>
          <ac:spMkLst>
            <pc:docMk/>
            <pc:sldMk cId="0" sldId="612"/>
            <ac:spMk id="9" creationId="{00000000-0000-0000-0000-000000000000}"/>
          </ac:spMkLst>
        </pc:spChg>
      </pc:sldChg>
      <pc:sldChg chg="del">
        <pc:chgData name="Lambert, Beth (FWE)" userId="62b8baa3-ce2d-460a-9e04-e1428098264a" providerId="ADAL" clId="{4DE8E2C6-9904-4187-B119-9E5818AF8655}" dt="2023-11-01T15:13:47.909" v="1406" actId="47"/>
        <pc:sldMkLst>
          <pc:docMk/>
          <pc:sldMk cId="0" sldId="614"/>
        </pc:sldMkLst>
      </pc:sldChg>
      <pc:sldChg chg="del">
        <pc:chgData name="Lambert, Beth (FWE)" userId="62b8baa3-ce2d-460a-9e04-e1428098264a" providerId="ADAL" clId="{4DE8E2C6-9904-4187-B119-9E5818AF8655}" dt="2023-11-01T15:13:49.828" v="1407" actId="47"/>
        <pc:sldMkLst>
          <pc:docMk/>
          <pc:sldMk cId="2345607761" sldId="615"/>
        </pc:sldMkLst>
      </pc:sldChg>
      <pc:sldChg chg="del">
        <pc:chgData name="Lambert, Beth (FWE)" userId="62b8baa3-ce2d-460a-9e04-e1428098264a" providerId="ADAL" clId="{4DE8E2C6-9904-4187-B119-9E5818AF8655}" dt="2023-11-01T15:13:46.162" v="1405" actId="47"/>
        <pc:sldMkLst>
          <pc:docMk/>
          <pc:sldMk cId="0" sldId="616"/>
        </pc:sldMkLst>
      </pc:sldChg>
      <pc:sldChg chg="del">
        <pc:chgData name="Lambert, Beth (FWE)" userId="62b8baa3-ce2d-460a-9e04-e1428098264a" providerId="ADAL" clId="{4DE8E2C6-9904-4187-B119-9E5818AF8655}" dt="2023-11-01T15:38:38.501" v="1876" actId="47"/>
        <pc:sldMkLst>
          <pc:docMk/>
          <pc:sldMk cId="0" sldId="619"/>
        </pc:sldMkLst>
      </pc:sldChg>
      <pc:sldChg chg="del">
        <pc:chgData name="Lambert, Beth (FWE)" userId="62b8baa3-ce2d-460a-9e04-e1428098264a" providerId="ADAL" clId="{4DE8E2C6-9904-4187-B119-9E5818AF8655}" dt="2023-11-01T15:14:00.688" v="1408" actId="47"/>
        <pc:sldMkLst>
          <pc:docMk/>
          <pc:sldMk cId="0" sldId="620"/>
        </pc:sldMkLst>
      </pc:sldChg>
      <pc:sldChg chg="del">
        <pc:chgData name="Lambert, Beth (FWE)" userId="62b8baa3-ce2d-460a-9e04-e1428098264a" providerId="ADAL" clId="{4DE8E2C6-9904-4187-B119-9E5818AF8655}" dt="2023-11-01T15:14:03.635" v="1409" actId="47"/>
        <pc:sldMkLst>
          <pc:docMk/>
          <pc:sldMk cId="0" sldId="631"/>
        </pc:sldMkLst>
      </pc:sldChg>
      <pc:sldChg chg="addSp delSp modSp mod">
        <pc:chgData name="Lambert, Beth (FWE)" userId="62b8baa3-ce2d-460a-9e04-e1428098264a" providerId="ADAL" clId="{4DE8E2C6-9904-4187-B119-9E5818AF8655}" dt="2023-11-01T15:54:59.123" v="2257" actId="20577"/>
        <pc:sldMkLst>
          <pc:docMk/>
          <pc:sldMk cId="0" sldId="632"/>
        </pc:sldMkLst>
        <pc:spChg chg="mod">
          <ac:chgData name="Lambert, Beth (FWE)" userId="62b8baa3-ce2d-460a-9e04-e1428098264a" providerId="ADAL" clId="{4DE8E2C6-9904-4187-B119-9E5818AF8655}" dt="2023-11-01T15:48:01.311" v="2183" actId="6549"/>
          <ac:spMkLst>
            <pc:docMk/>
            <pc:sldMk cId="0" sldId="632"/>
            <ac:spMk id="635906" creationId="{00000000-0000-0000-0000-000000000000}"/>
          </ac:spMkLst>
        </pc:spChg>
        <pc:spChg chg="del mod">
          <ac:chgData name="Lambert, Beth (FWE)" userId="62b8baa3-ce2d-460a-9e04-e1428098264a" providerId="ADAL" clId="{4DE8E2C6-9904-4187-B119-9E5818AF8655}" dt="2023-11-01T15:46:27.316" v="2099" actId="26606"/>
          <ac:spMkLst>
            <pc:docMk/>
            <pc:sldMk cId="0" sldId="632"/>
            <ac:spMk id="635907" creationId="{00000000-0000-0000-0000-000000000000}"/>
          </ac:spMkLst>
        </pc:spChg>
        <pc:graphicFrameChg chg="add mod modGraphic">
          <ac:chgData name="Lambert, Beth (FWE)" userId="62b8baa3-ce2d-460a-9e04-e1428098264a" providerId="ADAL" clId="{4DE8E2C6-9904-4187-B119-9E5818AF8655}" dt="2023-11-01T15:54:59.123" v="2257" actId="20577"/>
          <ac:graphicFrameMkLst>
            <pc:docMk/>
            <pc:sldMk cId="0" sldId="632"/>
            <ac:graphicFrameMk id="635909" creationId="{E10D3DA9-04EE-51D9-7A84-E12CD50134BB}"/>
          </ac:graphicFrameMkLst>
        </pc:graphicFrameChg>
      </pc:sldChg>
      <pc:sldChg chg="addSp delSp modSp mod setBg">
        <pc:chgData name="Lambert, Beth (FWE)" userId="62b8baa3-ce2d-460a-9e04-e1428098264a" providerId="ADAL" clId="{4DE8E2C6-9904-4187-B119-9E5818AF8655}" dt="2023-11-01T15:52:37.254" v="2211" actId="14100"/>
        <pc:sldMkLst>
          <pc:docMk/>
          <pc:sldMk cId="0" sldId="633"/>
        </pc:sldMkLst>
        <pc:spChg chg="add mod">
          <ac:chgData name="Lambert, Beth (FWE)" userId="62b8baa3-ce2d-460a-9e04-e1428098264a" providerId="ADAL" clId="{4DE8E2C6-9904-4187-B119-9E5818AF8655}" dt="2023-11-01T15:52:13.526" v="2206" actId="1076"/>
          <ac:spMkLst>
            <pc:docMk/>
            <pc:sldMk cId="0" sldId="633"/>
            <ac:spMk id="2" creationId="{B0D8DFD8-CD0C-C0AD-25DC-4929CC08B56E}"/>
          </ac:spMkLst>
        </pc:spChg>
        <pc:spChg chg="add del mod">
          <ac:chgData name="Lambert, Beth (FWE)" userId="62b8baa3-ce2d-460a-9e04-e1428098264a" providerId="ADAL" clId="{4DE8E2C6-9904-4187-B119-9E5818AF8655}" dt="2023-11-01T15:52:06.171" v="2205" actId="26606"/>
          <ac:spMkLst>
            <pc:docMk/>
            <pc:sldMk cId="0" sldId="633"/>
            <ac:spMk id="4" creationId="{FBABEFC8-5DD0-BFA9-EC4A-93A7DDA9C599}"/>
          </ac:spMkLst>
        </pc:spChg>
        <pc:spChg chg="mod">
          <ac:chgData name="Lambert, Beth (FWE)" userId="62b8baa3-ce2d-460a-9e04-e1428098264a" providerId="ADAL" clId="{4DE8E2C6-9904-4187-B119-9E5818AF8655}" dt="2023-11-01T15:52:37.254" v="2211" actId="14100"/>
          <ac:spMkLst>
            <pc:docMk/>
            <pc:sldMk cId="0" sldId="633"/>
            <ac:spMk id="11" creationId="{00000000-0000-0000-0000-000000000000}"/>
          </ac:spMkLst>
        </pc:spChg>
        <pc:spChg chg="add">
          <ac:chgData name="Lambert, Beth (FWE)" userId="62b8baa3-ce2d-460a-9e04-e1428098264a" providerId="ADAL" clId="{4DE8E2C6-9904-4187-B119-9E5818AF8655}" dt="2023-11-01T15:52:06.171" v="2205" actId="26606"/>
          <ac:spMkLst>
            <pc:docMk/>
            <pc:sldMk cId="0" sldId="633"/>
            <ac:spMk id="1032" creationId="{AB8C311F-7253-4AED-9701-7FC0708C41C7}"/>
          </ac:spMkLst>
        </pc:spChg>
        <pc:spChg chg="add">
          <ac:chgData name="Lambert, Beth (FWE)" userId="62b8baa3-ce2d-460a-9e04-e1428098264a" providerId="ADAL" clId="{4DE8E2C6-9904-4187-B119-9E5818AF8655}" dt="2023-11-01T15:52:06.171" v="2205" actId="26606"/>
          <ac:spMkLst>
            <pc:docMk/>
            <pc:sldMk cId="0" sldId="633"/>
            <ac:spMk id="1034" creationId="{E2384209-CB15-4CDF-9D31-C44FD9A3F20D}"/>
          </ac:spMkLst>
        </pc:spChg>
        <pc:spChg chg="add">
          <ac:chgData name="Lambert, Beth (FWE)" userId="62b8baa3-ce2d-460a-9e04-e1428098264a" providerId="ADAL" clId="{4DE8E2C6-9904-4187-B119-9E5818AF8655}" dt="2023-11-01T15:52:06.171" v="2205" actId="26606"/>
          <ac:spMkLst>
            <pc:docMk/>
            <pc:sldMk cId="0" sldId="633"/>
            <ac:spMk id="1036" creationId="{2633B3B5-CC90-43F0-8714-D31D1F3F0209}"/>
          </ac:spMkLst>
        </pc:spChg>
        <pc:spChg chg="add">
          <ac:chgData name="Lambert, Beth (FWE)" userId="62b8baa3-ce2d-460a-9e04-e1428098264a" providerId="ADAL" clId="{4DE8E2C6-9904-4187-B119-9E5818AF8655}" dt="2023-11-01T15:52:06.171" v="2205" actId="26606"/>
          <ac:spMkLst>
            <pc:docMk/>
            <pc:sldMk cId="0" sldId="633"/>
            <ac:spMk id="1038" creationId="{A8D57A06-A426-446D-B02C-A2DC6B62E45E}"/>
          </ac:spMkLst>
        </pc:spChg>
        <pc:spChg chg="del mod">
          <ac:chgData name="Lambert, Beth (FWE)" userId="62b8baa3-ce2d-460a-9e04-e1428098264a" providerId="ADAL" clId="{4DE8E2C6-9904-4187-B119-9E5818AF8655}" dt="2023-11-01T15:51:48.868" v="2201" actId="478"/>
          <ac:spMkLst>
            <pc:docMk/>
            <pc:sldMk cId="0" sldId="633"/>
            <ac:spMk id="17412" creationId="{00000000-0000-0000-0000-000000000000}"/>
          </ac:spMkLst>
        </pc:spChg>
        <pc:picChg chg="mod">
          <ac:chgData name="Lambert, Beth (FWE)" userId="62b8baa3-ce2d-460a-9e04-e1428098264a" providerId="ADAL" clId="{4DE8E2C6-9904-4187-B119-9E5818AF8655}" dt="2023-11-01T15:52:27.674" v="2208" actId="1076"/>
          <ac:picMkLst>
            <pc:docMk/>
            <pc:sldMk cId="0" sldId="633"/>
            <ac:picMk id="1027" creationId="{00000000-0000-0000-0000-000000000000}"/>
          </ac:picMkLst>
        </pc:picChg>
      </pc:sldChg>
      <pc:sldChg chg="del">
        <pc:chgData name="Lambert, Beth (FWE)" userId="62b8baa3-ce2d-460a-9e04-e1428098264a" providerId="ADAL" clId="{4DE8E2C6-9904-4187-B119-9E5818AF8655}" dt="2023-11-01T15:50:09.635" v="2195" actId="47"/>
        <pc:sldMkLst>
          <pc:docMk/>
          <pc:sldMk cId="0" sldId="634"/>
        </pc:sldMkLst>
      </pc:sldChg>
      <pc:sldChg chg="addSp modSp mod setBg">
        <pc:chgData name="Lambert, Beth (FWE)" userId="62b8baa3-ce2d-460a-9e04-e1428098264a" providerId="ADAL" clId="{4DE8E2C6-9904-4187-B119-9E5818AF8655}" dt="2023-11-01T15:55:35.573" v="2260" actId="255"/>
        <pc:sldMkLst>
          <pc:docMk/>
          <pc:sldMk cId="0" sldId="635"/>
        </pc:sldMkLst>
        <pc:spChg chg="mod">
          <ac:chgData name="Lambert, Beth (FWE)" userId="62b8baa3-ce2d-460a-9e04-e1428098264a" providerId="ADAL" clId="{4DE8E2C6-9904-4187-B119-9E5818AF8655}" dt="2023-11-01T15:55:26.012" v="2259" actId="26606"/>
          <ac:spMkLst>
            <pc:docMk/>
            <pc:sldMk cId="0" sldId="635"/>
            <ac:spMk id="635906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1-01T15:55:35.573" v="2260" actId="255"/>
          <ac:spMkLst>
            <pc:docMk/>
            <pc:sldMk cId="0" sldId="635"/>
            <ac:spMk id="635907" creationId="{00000000-0000-0000-0000-000000000000}"/>
          </ac:spMkLst>
        </pc:spChg>
        <pc:spChg chg="add">
          <ac:chgData name="Lambert, Beth (FWE)" userId="62b8baa3-ce2d-460a-9e04-e1428098264a" providerId="ADAL" clId="{4DE8E2C6-9904-4187-B119-9E5818AF8655}" dt="2023-11-01T15:55:26.012" v="2259" actId="26606"/>
          <ac:spMkLst>
            <pc:docMk/>
            <pc:sldMk cId="0" sldId="635"/>
            <ac:spMk id="635912" creationId="{2B97F24A-32CE-4C1C-A50D-3016B394DCFB}"/>
          </ac:spMkLst>
        </pc:spChg>
        <pc:spChg chg="add">
          <ac:chgData name="Lambert, Beth (FWE)" userId="62b8baa3-ce2d-460a-9e04-e1428098264a" providerId="ADAL" clId="{4DE8E2C6-9904-4187-B119-9E5818AF8655}" dt="2023-11-01T15:55:26.012" v="2259" actId="26606"/>
          <ac:spMkLst>
            <pc:docMk/>
            <pc:sldMk cId="0" sldId="635"/>
            <ac:spMk id="635914" creationId="{CD8B4F24-440B-49E9-B85D-733523DC064B}"/>
          </ac:spMkLst>
        </pc:spChg>
        <pc:picChg chg="mod ord">
          <ac:chgData name="Lambert, Beth (FWE)" userId="62b8baa3-ce2d-460a-9e04-e1428098264a" providerId="ADAL" clId="{4DE8E2C6-9904-4187-B119-9E5818AF8655}" dt="2023-11-01T15:55:26.012" v="2259" actId="26606"/>
          <ac:picMkLst>
            <pc:docMk/>
            <pc:sldMk cId="0" sldId="635"/>
            <ac:picMk id="5" creationId="{00000000-0000-0000-0000-000000000000}"/>
          </ac:picMkLst>
        </pc:picChg>
      </pc:sldChg>
      <pc:sldChg chg="del">
        <pc:chgData name="Lambert, Beth (FWE)" userId="62b8baa3-ce2d-460a-9e04-e1428098264a" providerId="ADAL" clId="{4DE8E2C6-9904-4187-B119-9E5818AF8655}" dt="2023-11-01T15:50:17.511" v="2196" actId="47"/>
        <pc:sldMkLst>
          <pc:docMk/>
          <pc:sldMk cId="0" sldId="637"/>
        </pc:sldMkLst>
      </pc:sldChg>
      <pc:sldChg chg="del">
        <pc:chgData name="Lambert, Beth (FWE)" userId="62b8baa3-ce2d-460a-9e04-e1428098264a" providerId="ADAL" clId="{4DE8E2C6-9904-4187-B119-9E5818AF8655}" dt="2023-11-01T15:52:50.123" v="2212" actId="47"/>
        <pc:sldMkLst>
          <pc:docMk/>
          <pc:sldMk cId="0" sldId="638"/>
        </pc:sldMkLst>
      </pc:sldChg>
      <pc:sldChg chg="del">
        <pc:chgData name="Lambert, Beth (FWE)" userId="62b8baa3-ce2d-460a-9e04-e1428098264a" providerId="ADAL" clId="{4DE8E2C6-9904-4187-B119-9E5818AF8655}" dt="2023-11-01T15:55:12.871" v="2258" actId="47"/>
        <pc:sldMkLst>
          <pc:docMk/>
          <pc:sldMk cId="0" sldId="639"/>
        </pc:sldMkLst>
      </pc:sldChg>
      <pc:sldChg chg="ord">
        <pc:chgData name="Lambert, Beth (FWE)" userId="62b8baa3-ce2d-460a-9e04-e1428098264a" providerId="ADAL" clId="{4DE8E2C6-9904-4187-B119-9E5818AF8655}" dt="2023-11-01T15:56:15.299" v="2263"/>
        <pc:sldMkLst>
          <pc:docMk/>
          <pc:sldMk cId="0" sldId="647"/>
        </pc:sldMkLst>
      </pc:sldChg>
      <pc:sldChg chg="del">
        <pc:chgData name="Lambert, Beth (FWE)" userId="62b8baa3-ce2d-460a-9e04-e1428098264a" providerId="ADAL" clId="{4DE8E2C6-9904-4187-B119-9E5818AF8655}" dt="2023-11-01T15:56:06.124" v="2261" actId="47"/>
        <pc:sldMkLst>
          <pc:docMk/>
          <pc:sldMk cId="0" sldId="648"/>
        </pc:sldMkLst>
      </pc:sldChg>
      <pc:sldChg chg="addSp delSp modSp mod ord setBg">
        <pc:chgData name="Lambert, Beth (FWE)" userId="62b8baa3-ce2d-460a-9e04-e1428098264a" providerId="ADAL" clId="{4DE8E2C6-9904-4187-B119-9E5818AF8655}" dt="2023-11-01T14:57:51.263" v="1216" actId="20577"/>
        <pc:sldMkLst>
          <pc:docMk/>
          <pc:sldMk cId="0" sldId="651"/>
        </pc:sldMkLst>
        <pc:spChg chg="mod ord">
          <ac:chgData name="Lambert, Beth (FWE)" userId="62b8baa3-ce2d-460a-9e04-e1428098264a" providerId="ADAL" clId="{4DE8E2C6-9904-4187-B119-9E5818AF8655}" dt="2023-11-01T00:41:41.292" v="783" actId="26606"/>
          <ac:spMkLst>
            <pc:docMk/>
            <pc:sldMk cId="0" sldId="651"/>
            <ac:spMk id="2" creationId="{00000000-0000-0000-0000-000000000000}"/>
          </ac:spMkLst>
        </pc:spChg>
        <pc:spChg chg="add mod">
          <ac:chgData name="Lambert, Beth (FWE)" userId="62b8baa3-ce2d-460a-9e04-e1428098264a" providerId="ADAL" clId="{4DE8E2C6-9904-4187-B119-9E5818AF8655}" dt="2023-11-01T12:48:05.596" v="904" actId="20577"/>
          <ac:spMkLst>
            <pc:docMk/>
            <pc:sldMk cId="0" sldId="651"/>
            <ac:spMk id="3" creationId="{1F7E523D-BF45-6D41-F015-6F4A3DEF5F40}"/>
          </ac:spMkLst>
        </pc:spChg>
        <pc:spChg chg="mod ord">
          <ac:chgData name="Lambert, Beth (FWE)" userId="62b8baa3-ce2d-460a-9e04-e1428098264a" providerId="ADAL" clId="{4DE8E2C6-9904-4187-B119-9E5818AF8655}" dt="2023-11-01T14:57:51.263" v="1216" actId="20577"/>
          <ac:spMkLst>
            <pc:docMk/>
            <pc:sldMk cId="0" sldId="651"/>
            <ac:spMk id="7" creationId="{00000000-0000-0000-0000-000000000000}"/>
          </ac:spMkLst>
        </pc:spChg>
        <pc:spChg chg="add del">
          <ac:chgData name="Lambert, Beth (FWE)" userId="62b8baa3-ce2d-460a-9e04-e1428098264a" providerId="ADAL" clId="{4DE8E2C6-9904-4187-B119-9E5818AF8655}" dt="2023-11-01T00:41:41.292" v="783" actId="26606"/>
          <ac:spMkLst>
            <pc:docMk/>
            <pc:sldMk cId="0" sldId="651"/>
            <ac:spMk id="13" creationId="{04812C46-200A-4DEB-A05E-3ED6C68C2387}"/>
          </ac:spMkLst>
        </pc:spChg>
        <pc:spChg chg="add del">
          <ac:chgData name="Lambert, Beth (FWE)" userId="62b8baa3-ce2d-460a-9e04-e1428098264a" providerId="ADAL" clId="{4DE8E2C6-9904-4187-B119-9E5818AF8655}" dt="2023-11-01T00:41:41.292" v="783" actId="26606"/>
          <ac:spMkLst>
            <pc:docMk/>
            <pc:sldMk cId="0" sldId="651"/>
            <ac:spMk id="14" creationId="{D1EA859B-E555-4109-94F3-6700E046E008}"/>
          </ac:spMkLst>
        </pc:spChg>
        <pc:spChg chg="add">
          <ac:chgData name="Lambert, Beth (FWE)" userId="62b8baa3-ce2d-460a-9e04-e1428098264a" providerId="ADAL" clId="{4DE8E2C6-9904-4187-B119-9E5818AF8655}" dt="2023-11-01T00:41:41.292" v="783" actId="26606"/>
          <ac:spMkLst>
            <pc:docMk/>
            <pc:sldMk cId="0" sldId="651"/>
            <ac:spMk id="19" creationId="{F13C74B1-5B17-4795-BED0-7140497B445A}"/>
          </ac:spMkLst>
        </pc:spChg>
        <pc:spChg chg="add">
          <ac:chgData name="Lambert, Beth (FWE)" userId="62b8baa3-ce2d-460a-9e04-e1428098264a" providerId="ADAL" clId="{4DE8E2C6-9904-4187-B119-9E5818AF8655}" dt="2023-11-01T00:41:41.292" v="783" actId="26606"/>
          <ac:spMkLst>
            <pc:docMk/>
            <pc:sldMk cId="0" sldId="651"/>
            <ac:spMk id="21" creationId="{D4974D33-8DC5-464E-8C6D-BE58F0669C17}"/>
          </ac:spMkLst>
        </pc:spChg>
        <pc:picChg chg="add mod ord">
          <ac:chgData name="Lambert, Beth (FWE)" userId="62b8baa3-ce2d-460a-9e04-e1428098264a" providerId="ADAL" clId="{4DE8E2C6-9904-4187-B119-9E5818AF8655}" dt="2023-11-01T00:41:41.292" v="783" actId="26606"/>
          <ac:picMkLst>
            <pc:docMk/>
            <pc:sldMk cId="0" sldId="651"/>
            <ac:picMk id="4" creationId="{39131AC3-7B25-125B-0E37-D891D5C34F5F}"/>
          </ac:picMkLst>
        </pc:picChg>
        <pc:picChg chg="del">
          <ac:chgData name="Lambert, Beth (FWE)" userId="62b8baa3-ce2d-460a-9e04-e1428098264a" providerId="ADAL" clId="{4DE8E2C6-9904-4187-B119-9E5818AF8655}" dt="2023-11-01T00:15:43.913" v="518" actId="478"/>
          <ac:picMkLst>
            <pc:docMk/>
            <pc:sldMk cId="0" sldId="651"/>
            <ac:picMk id="9" creationId="{00000000-0000-0000-0000-000000000000}"/>
          </ac:picMkLst>
        </pc:picChg>
        <pc:picChg chg="del">
          <ac:chgData name="Lambert, Beth (FWE)" userId="62b8baa3-ce2d-460a-9e04-e1428098264a" providerId="ADAL" clId="{4DE8E2C6-9904-4187-B119-9E5818AF8655}" dt="2023-11-01T00:15:48.763" v="520" actId="478"/>
          <ac:picMkLst>
            <pc:docMk/>
            <pc:sldMk cId="0" sldId="651"/>
            <ac:picMk id="10" creationId="{00000000-0000-0000-0000-000000000000}"/>
          </ac:picMkLst>
        </pc:picChg>
        <pc:picChg chg="del">
          <ac:chgData name="Lambert, Beth (FWE)" userId="62b8baa3-ce2d-460a-9e04-e1428098264a" providerId="ADAL" clId="{4DE8E2C6-9904-4187-B119-9E5818AF8655}" dt="2023-11-01T00:15:46.102" v="519" actId="478"/>
          <ac:picMkLst>
            <pc:docMk/>
            <pc:sldMk cId="0" sldId="651"/>
            <ac:picMk id="11" creationId="{00000000-0000-0000-0000-000000000000}"/>
          </ac:picMkLst>
        </pc:picChg>
        <pc:picChg chg="del">
          <ac:chgData name="Lambert, Beth (FWE)" userId="62b8baa3-ce2d-460a-9e04-e1428098264a" providerId="ADAL" clId="{4DE8E2C6-9904-4187-B119-9E5818AF8655}" dt="2023-11-01T00:15:41.761" v="517" actId="478"/>
          <ac:picMkLst>
            <pc:docMk/>
            <pc:sldMk cId="0" sldId="651"/>
            <ac:picMk id="12" creationId="{00000000-0000-0000-0000-000000000000}"/>
          </ac:picMkLst>
        </pc:picChg>
      </pc:sldChg>
      <pc:sldChg chg="del">
        <pc:chgData name="Lambert, Beth (FWE)" userId="62b8baa3-ce2d-460a-9e04-e1428098264a" providerId="ADAL" clId="{4DE8E2C6-9904-4187-B119-9E5818AF8655}" dt="2023-11-01T14:24:25.663" v="1207" actId="47"/>
        <pc:sldMkLst>
          <pc:docMk/>
          <pc:sldMk cId="0" sldId="653"/>
        </pc:sldMkLst>
      </pc:sldChg>
      <pc:sldChg chg="del ord">
        <pc:chgData name="Lambert, Beth (FWE)" userId="62b8baa3-ce2d-460a-9e04-e1428098264a" providerId="ADAL" clId="{4DE8E2C6-9904-4187-B119-9E5818AF8655}" dt="2023-11-01T15:38:47.158" v="1879" actId="47"/>
        <pc:sldMkLst>
          <pc:docMk/>
          <pc:sldMk cId="0" sldId="654"/>
        </pc:sldMkLst>
      </pc:sldChg>
      <pc:sldChg chg="addSp delSp modSp mod setBg">
        <pc:chgData name="Lambert, Beth (FWE)" userId="62b8baa3-ce2d-460a-9e04-e1428098264a" providerId="ADAL" clId="{4DE8E2C6-9904-4187-B119-9E5818AF8655}" dt="2023-11-01T14:22:29.082" v="1200" actId="1076"/>
        <pc:sldMkLst>
          <pc:docMk/>
          <pc:sldMk cId="0" sldId="655"/>
        </pc:sldMkLst>
        <pc:spChg chg="mod ord">
          <ac:chgData name="Lambert, Beth (FWE)" userId="62b8baa3-ce2d-460a-9e04-e1428098264a" providerId="ADAL" clId="{4DE8E2C6-9904-4187-B119-9E5818AF8655}" dt="2023-11-01T14:09:03.445" v="1171" actId="26606"/>
          <ac:spMkLst>
            <pc:docMk/>
            <pc:sldMk cId="0" sldId="655"/>
            <ac:spMk id="605186" creationId="{00000000-0000-0000-0000-000000000000}"/>
          </ac:spMkLst>
        </pc:spChg>
        <pc:spChg chg="add">
          <ac:chgData name="Lambert, Beth (FWE)" userId="62b8baa3-ce2d-460a-9e04-e1428098264a" providerId="ADAL" clId="{4DE8E2C6-9904-4187-B119-9E5818AF8655}" dt="2023-11-01T14:09:03.445" v="1171" actId="26606"/>
          <ac:spMkLst>
            <pc:docMk/>
            <pc:sldMk cId="0" sldId="655"/>
            <ac:spMk id="605203" creationId="{6753252F-4873-4F63-801D-CC719279A7D5}"/>
          </ac:spMkLst>
        </pc:spChg>
        <pc:spChg chg="add">
          <ac:chgData name="Lambert, Beth (FWE)" userId="62b8baa3-ce2d-460a-9e04-e1428098264a" providerId="ADAL" clId="{4DE8E2C6-9904-4187-B119-9E5818AF8655}" dt="2023-11-01T14:09:03.445" v="1171" actId="26606"/>
          <ac:spMkLst>
            <pc:docMk/>
            <pc:sldMk cId="0" sldId="655"/>
            <ac:spMk id="605205" creationId="{047C8CCB-F95D-4249-92DD-651249D3535A}"/>
          </ac:spMkLst>
        </pc:spChg>
        <pc:picChg chg="add mod">
          <ac:chgData name="Lambert, Beth (FWE)" userId="62b8baa3-ce2d-460a-9e04-e1428098264a" providerId="ADAL" clId="{4DE8E2C6-9904-4187-B119-9E5818AF8655}" dt="2023-11-01T14:22:02.756" v="1196" actId="14861"/>
          <ac:picMkLst>
            <pc:docMk/>
            <pc:sldMk cId="0" sldId="655"/>
            <ac:picMk id="1026" creationId="{7D05C1C2-CF63-3A74-D031-C340AC8E1349}"/>
          </ac:picMkLst>
        </pc:picChg>
        <pc:picChg chg="mod ord">
          <ac:chgData name="Lambert, Beth (FWE)" userId="62b8baa3-ce2d-460a-9e04-e1428098264a" providerId="ADAL" clId="{4DE8E2C6-9904-4187-B119-9E5818AF8655}" dt="2023-11-01T14:22:26.170" v="1199" actId="1076"/>
          <ac:picMkLst>
            <pc:docMk/>
            <pc:sldMk cId="0" sldId="655"/>
            <ac:picMk id="605190" creationId="{00000000-0000-0000-0000-000000000000}"/>
          </ac:picMkLst>
        </pc:picChg>
        <pc:picChg chg="del mod">
          <ac:chgData name="Lambert, Beth (FWE)" userId="62b8baa3-ce2d-460a-9e04-e1428098264a" providerId="ADAL" clId="{4DE8E2C6-9904-4187-B119-9E5818AF8655}" dt="2023-11-01T14:09:38.780" v="1173" actId="478"/>
          <ac:picMkLst>
            <pc:docMk/>
            <pc:sldMk cId="0" sldId="655"/>
            <ac:picMk id="605191" creationId="{00000000-0000-0000-0000-000000000000}"/>
          </ac:picMkLst>
        </pc:picChg>
        <pc:picChg chg="mod ord">
          <ac:chgData name="Lambert, Beth (FWE)" userId="62b8baa3-ce2d-460a-9e04-e1428098264a" providerId="ADAL" clId="{4DE8E2C6-9904-4187-B119-9E5818AF8655}" dt="2023-11-01T14:22:21.178" v="1197" actId="1076"/>
          <ac:picMkLst>
            <pc:docMk/>
            <pc:sldMk cId="0" sldId="655"/>
            <ac:picMk id="605193" creationId="{00000000-0000-0000-0000-000000000000}"/>
          </ac:picMkLst>
        </pc:picChg>
        <pc:picChg chg="mod ord">
          <ac:chgData name="Lambert, Beth (FWE)" userId="62b8baa3-ce2d-460a-9e04-e1428098264a" providerId="ADAL" clId="{4DE8E2C6-9904-4187-B119-9E5818AF8655}" dt="2023-11-01T14:22:29.082" v="1200" actId="1076"/>
          <ac:picMkLst>
            <pc:docMk/>
            <pc:sldMk cId="0" sldId="655"/>
            <ac:picMk id="605197" creationId="{00000000-0000-0000-0000-000000000000}"/>
          </ac:picMkLst>
        </pc:picChg>
        <pc:picChg chg="mod">
          <ac:chgData name="Lambert, Beth (FWE)" userId="62b8baa3-ce2d-460a-9e04-e1428098264a" providerId="ADAL" clId="{4DE8E2C6-9904-4187-B119-9E5818AF8655}" dt="2023-11-01T14:22:23.481" v="1198" actId="1076"/>
          <ac:picMkLst>
            <pc:docMk/>
            <pc:sldMk cId="0" sldId="655"/>
            <ac:picMk id="605198" creationId="{00000000-0000-0000-0000-000000000000}"/>
          </ac:picMkLst>
        </pc:picChg>
      </pc:sldChg>
      <pc:sldChg chg="addSp modSp mod setBg">
        <pc:chgData name="Lambert, Beth (FWE)" userId="62b8baa3-ce2d-460a-9e04-e1428098264a" providerId="ADAL" clId="{4DE8E2C6-9904-4187-B119-9E5818AF8655}" dt="2023-11-01T14:23:20.717" v="1205" actId="14100"/>
        <pc:sldMkLst>
          <pc:docMk/>
          <pc:sldMk cId="0" sldId="656"/>
        </pc:sldMkLst>
        <pc:spChg chg="mod">
          <ac:chgData name="Lambert, Beth (FWE)" userId="62b8baa3-ce2d-460a-9e04-e1428098264a" providerId="ADAL" clId="{4DE8E2C6-9904-4187-B119-9E5818AF8655}" dt="2023-11-01T14:23:00.031" v="1202" actId="26606"/>
          <ac:spMkLst>
            <pc:docMk/>
            <pc:sldMk cId="0" sldId="656"/>
            <ac:spMk id="604162" creationId="{00000000-0000-0000-0000-000000000000}"/>
          </ac:spMkLst>
        </pc:spChg>
        <pc:spChg chg="mod">
          <ac:chgData name="Lambert, Beth (FWE)" userId="62b8baa3-ce2d-460a-9e04-e1428098264a" providerId="ADAL" clId="{4DE8E2C6-9904-4187-B119-9E5818AF8655}" dt="2023-11-01T14:23:20.717" v="1205" actId="14100"/>
          <ac:spMkLst>
            <pc:docMk/>
            <pc:sldMk cId="0" sldId="656"/>
            <ac:spMk id="604163" creationId="{00000000-0000-0000-0000-000000000000}"/>
          </ac:spMkLst>
        </pc:spChg>
        <pc:spChg chg="add">
          <ac:chgData name="Lambert, Beth (FWE)" userId="62b8baa3-ce2d-460a-9e04-e1428098264a" providerId="ADAL" clId="{4DE8E2C6-9904-4187-B119-9E5818AF8655}" dt="2023-11-01T14:23:00.031" v="1202" actId="26606"/>
          <ac:spMkLst>
            <pc:docMk/>
            <pc:sldMk cId="0" sldId="656"/>
            <ac:spMk id="604169" creationId="{743AA782-23D1-4521-8CAD-47662984AA08}"/>
          </ac:spMkLst>
        </pc:spChg>
        <pc:spChg chg="add">
          <ac:chgData name="Lambert, Beth (FWE)" userId="62b8baa3-ce2d-460a-9e04-e1428098264a" providerId="ADAL" clId="{4DE8E2C6-9904-4187-B119-9E5818AF8655}" dt="2023-11-01T14:23:00.031" v="1202" actId="26606"/>
          <ac:spMkLst>
            <pc:docMk/>
            <pc:sldMk cId="0" sldId="656"/>
            <ac:spMk id="604171" creationId="{650D18FE-0824-4A46-B22C-A86B52E5780A}"/>
          </ac:spMkLst>
        </pc:spChg>
        <pc:picChg chg="mod">
          <ac:chgData name="Lambert, Beth (FWE)" userId="62b8baa3-ce2d-460a-9e04-e1428098264a" providerId="ADAL" clId="{4DE8E2C6-9904-4187-B119-9E5818AF8655}" dt="2023-11-01T14:23:00.031" v="1202" actId="26606"/>
          <ac:picMkLst>
            <pc:docMk/>
            <pc:sldMk cId="0" sldId="656"/>
            <ac:picMk id="604164" creationId="{00000000-0000-0000-0000-000000000000}"/>
          </ac:picMkLst>
        </pc:picChg>
      </pc:sldChg>
      <pc:sldChg chg="modSp mod">
        <pc:chgData name="Lambert, Beth (FWE)" userId="62b8baa3-ce2d-460a-9e04-e1428098264a" providerId="ADAL" clId="{4DE8E2C6-9904-4187-B119-9E5818AF8655}" dt="2023-11-01T15:56:20.712" v="2266" actId="20577"/>
        <pc:sldMkLst>
          <pc:docMk/>
          <pc:sldMk cId="0" sldId="657"/>
        </pc:sldMkLst>
        <pc:spChg chg="mod">
          <ac:chgData name="Lambert, Beth (FWE)" userId="62b8baa3-ce2d-460a-9e04-e1428098264a" providerId="ADAL" clId="{4DE8E2C6-9904-4187-B119-9E5818AF8655}" dt="2023-11-01T15:56:20.712" v="2266" actId="20577"/>
          <ac:spMkLst>
            <pc:docMk/>
            <pc:sldMk cId="0" sldId="657"/>
            <ac:spMk id="766978" creationId="{00000000-0000-0000-0000-000000000000}"/>
          </ac:spMkLst>
        </pc:spChg>
      </pc:sldChg>
      <pc:sldChg chg="add del ord">
        <pc:chgData name="Lambert, Beth (FWE)" userId="62b8baa3-ce2d-460a-9e04-e1428098264a" providerId="ADAL" clId="{4DE8E2C6-9904-4187-B119-9E5818AF8655}" dt="2023-11-01T15:43:04.962" v="1913" actId="47"/>
        <pc:sldMkLst>
          <pc:docMk/>
          <pc:sldMk cId="0" sldId="658"/>
        </pc:sldMkLst>
      </pc:sldChg>
      <pc:sldChg chg="addSp delSp modSp add mod setBg">
        <pc:chgData name="Lambert, Beth (FWE)" userId="62b8baa3-ce2d-460a-9e04-e1428098264a" providerId="ADAL" clId="{4DE8E2C6-9904-4187-B119-9E5818AF8655}" dt="2023-11-01T15:37:29.413" v="1871" actId="26606"/>
        <pc:sldMkLst>
          <pc:docMk/>
          <pc:sldMk cId="0" sldId="659"/>
        </pc:sldMkLst>
        <pc:spChg chg="del mod ord">
          <ac:chgData name="Lambert, Beth (FWE)" userId="62b8baa3-ce2d-460a-9e04-e1428098264a" providerId="ADAL" clId="{4DE8E2C6-9904-4187-B119-9E5818AF8655}" dt="2023-11-01T15:37:06.259" v="1869" actId="478"/>
          <ac:spMkLst>
            <pc:docMk/>
            <pc:sldMk cId="0" sldId="659"/>
            <ac:spMk id="16" creationId="{00000000-0000-0000-0000-000000000000}"/>
          </ac:spMkLst>
        </pc:spChg>
        <pc:spChg chg="add del mod ord">
          <ac:chgData name="Lambert, Beth (FWE)" userId="62b8baa3-ce2d-460a-9e04-e1428098264a" providerId="ADAL" clId="{4DE8E2C6-9904-4187-B119-9E5818AF8655}" dt="2023-11-01T15:37:09.960" v="1870" actId="478"/>
          <ac:spMkLst>
            <pc:docMk/>
            <pc:sldMk cId="0" sldId="659"/>
            <ac:spMk id="17" creationId="{00000000-0000-0000-0000-000000000000}"/>
          </ac:spMkLst>
        </pc:spChg>
        <pc:spChg chg="add del">
          <ac:chgData name="Lambert, Beth (FWE)" userId="62b8baa3-ce2d-460a-9e04-e1428098264a" providerId="ADAL" clId="{4DE8E2C6-9904-4187-B119-9E5818AF8655}" dt="2023-11-01T15:37:29.413" v="1871" actId="26606"/>
          <ac:spMkLst>
            <pc:docMk/>
            <pc:sldMk cId="0" sldId="659"/>
            <ac:spMk id="79899" creationId="{A7C5F937-FDA4-49FD-A135-03738460F694}"/>
          </ac:spMkLst>
        </pc:spChg>
        <pc:spChg chg="add del">
          <ac:chgData name="Lambert, Beth (FWE)" userId="62b8baa3-ce2d-460a-9e04-e1428098264a" providerId="ADAL" clId="{4DE8E2C6-9904-4187-B119-9E5818AF8655}" dt="2023-11-01T15:37:29.413" v="1871" actId="26606"/>
          <ac:spMkLst>
            <pc:docMk/>
            <pc:sldMk cId="0" sldId="659"/>
            <ac:spMk id="79901" creationId="{F515E37C-522A-423F-B958-36BF6614147F}"/>
          </ac:spMkLst>
        </pc:spChg>
        <pc:spChg chg="add del">
          <ac:chgData name="Lambert, Beth (FWE)" userId="62b8baa3-ce2d-460a-9e04-e1428098264a" providerId="ADAL" clId="{4DE8E2C6-9904-4187-B119-9E5818AF8655}" dt="2023-11-01T15:37:29.413" v="1871" actId="26606"/>
          <ac:spMkLst>
            <pc:docMk/>
            <pc:sldMk cId="0" sldId="659"/>
            <ac:spMk id="79903" creationId="{C125E75E-F290-415E-9397-4DAC206C5A43}"/>
          </ac:spMkLst>
        </pc:spChg>
        <pc:spChg chg="add">
          <ac:chgData name="Lambert, Beth (FWE)" userId="62b8baa3-ce2d-460a-9e04-e1428098264a" providerId="ADAL" clId="{4DE8E2C6-9904-4187-B119-9E5818AF8655}" dt="2023-11-01T15:37:29.413" v="1871" actId="26606"/>
          <ac:spMkLst>
            <pc:docMk/>
            <pc:sldMk cId="0" sldId="659"/>
            <ac:spMk id="79908" creationId="{A9F529C3-C941-49FD-8C67-82F134F64BDB}"/>
          </ac:spMkLst>
        </pc:spChg>
        <pc:spChg chg="add">
          <ac:chgData name="Lambert, Beth (FWE)" userId="62b8baa3-ce2d-460a-9e04-e1428098264a" providerId="ADAL" clId="{4DE8E2C6-9904-4187-B119-9E5818AF8655}" dt="2023-11-01T15:37:29.413" v="1871" actId="26606"/>
          <ac:spMkLst>
            <pc:docMk/>
            <pc:sldMk cId="0" sldId="659"/>
            <ac:spMk id="79910" creationId="{20586029-32A0-47E5-9AEC-AE3ABA6B94D0}"/>
          </ac:spMkLst>
        </pc:spChg>
        <pc:picChg chg="mod ord">
          <ac:chgData name="Lambert, Beth (FWE)" userId="62b8baa3-ce2d-460a-9e04-e1428098264a" providerId="ADAL" clId="{4DE8E2C6-9904-4187-B119-9E5818AF8655}" dt="2023-11-01T15:37:29.413" v="1871" actId="26606"/>
          <ac:picMkLst>
            <pc:docMk/>
            <pc:sldMk cId="0" sldId="659"/>
            <ac:picMk id="15" creationId="{00000000-0000-0000-0000-000000000000}"/>
          </ac:picMkLst>
        </pc:picChg>
        <pc:picChg chg="mod ord">
          <ac:chgData name="Lambert, Beth (FWE)" userId="62b8baa3-ce2d-460a-9e04-e1428098264a" providerId="ADAL" clId="{4DE8E2C6-9904-4187-B119-9E5818AF8655}" dt="2023-11-01T15:37:29.413" v="1871" actId="26606"/>
          <ac:picMkLst>
            <pc:docMk/>
            <pc:sldMk cId="0" sldId="659"/>
            <ac:picMk id="79882" creationId="{00000000-0000-0000-0000-000000000000}"/>
          </ac:picMkLst>
        </pc:picChg>
        <pc:cxnChg chg="add">
          <ac:chgData name="Lambert, Beth (FWE)" userId="62b8baa3-ce2d-460a-9e04-e1428098264a" providerId="ADAL" clId="{4DE8E2C6-9904-4187-B119-9E5818AF8655}" dt="2023-11-01T15:37:29.413" v="1871" actId="26606"/>
          <ac:cxnSpMkLst>
            <pc:docMk/>
            <pc:sldMk cId="0" sldId="659"/>
            <ac:cxnSpMk id="79912" creationId="{8C730EAB-A532-4295-A302-FB4B90DB9F5E}"/>
          </ac:cxnSpMkLst>
        </pc:cxnChg>
      </pc:sldChg>
      <pc:sldChg chg="delSp add del setBg delDesignElem">
        <pc:chgData name="Lambert, Beth (FWE)" userId="62b8baa3-ce2d-460a-9e04-e1428098264a" providerId="ADAL" clId="{4DE8E2C6-9904-4187-B119-9E5818AF8655}" dt="2023-11-01T14:08:23.118" v="1126" actId="47"/>
        <pc:sldMkLst>
          <pc:docMk/>
          <pc:sldMk cId="4225152663" sldId="661"/>
        </pc:sldMkLst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4225152663" sldId="661"/>
            <ac:spMk id="58" creationId="{16C5FA50-8D52-4617-AF91-5C7B1C8352F1}"/>
          </ac:spMkLst>
        </pc:spChg>
        <pc:spChg chg="del">
          <ac:chgData name="Lambert, Beth (FWE)" userId="62b8baa3-ce2d-460a-9e04-e1428098264a" providerId="ADAL" clId="{4DE8E2C6-9904-4187-B119-9E5818AF8655}" dt="2023-10-31T23:50:16.897" v="256"/>
          <ac:spMkLst>
            <pc:docMk/>
            <pc:sldMk cId="4225152663" sldId="661"/>
            <ac:spMk id="60" creationId="{E223798C-12AD-4B0C-A50C-D676347D67CF}"/>
          </ac:spMkLst>
        </pc:spChg>
      </pc:sldChg>
      <pc:sldChg chg="addSp delSp modSp new del mod">
        <pc:chgData name="Lambert, Beth (FWE)" userId="62b8baa3-ce2d-460a-9e04-e1428098264a" providerId="ADAL" clId="{4DE8E2C6-9904-4187-B119-9E5818AF8655}" dt="2023-11-01T15:38:59.839" v="1880" actId="47"/>
        <pc:sldMkLst>
          <pc:docMk/>
          <pc:sldMk cId="3532445860" sldId="662"/>
        </pc:sldMkLst>
        <pc:spChg chg="mod">
          <ac:chgData name="Lambert, Beth (FWE)" userId="62b8baa3-ce2d-460a-9e04-e1428098264a" providerId="ADAL" clId="{4DE8E2C6-9904-4187-B119-9E5818AF8655}" dt="2023-11-01T15:30:20.438" v="1648" actId="122"/>
          <ac:spMkLst>
            <pc:docMk/>
            <pc:sldMk cId="3532445860" sldId="662"/>
            <ac:spMk id="2" creationId="{C3498922-89E6-E975-800F-2FE5DA97D61F}"/>
          </ac:spMkLst>
        </pc:spChg>
        <pc:picChg chg="add del">
          <ac:chgData name="Lambert, Beth (FWE)" userId="62b8baa3-ce2d-460a-9e04-e1428098264a" providerId="ADAL" clId="{4DE8E2C6-9904-4187-B119-9E5818AF8655}" dt="2023-11-01T12:56:48.486" v="1042" actId="478"/>
          <ac:picMkLst>
            <pc:docMk/>
            <pc:sldMk cId="3532445860" sldId="662"/>
            <ac:picMk id="4" creationId="{6EDE6DB3-90F5-214E-E6D4-B8E0C2F8F642}"/>
          </ac:picMkLst>
        </pc:picChg>
        <pc:picChg chg="add mod modCrop">
          <ac:chgData name="Lambert, Beth (FWE)" userId="62b8baa3-ce2d-460a-9e04-e1428098264a" providerId="ADAL" clId="{4DE8E2C6-9904-4187-B119-9E5818AF8655}" dt="2023-11-01T15:30:10.717" v="1645" actId="14100"/>
          <ac:picMkLst>
            <pc:docMk/>
            <pc:sldMk cId="3532445860" sldId="662"/>
            <ac:picMk id="6" creationId="{D47CD680-96BE-34ED-2851-8E33A1B33509}"/>
          </ac:picMkLst>
        </pc:picChg>
      </pc:sldChg>
      <pc:sldChg chg="addSp delSp modSp new mod ord">
        <pc:chgData name="Lambert, Beth (FWE)" userId="62b8baa3-ce2d-460a-9e04-e1428098264a" providerId="ADAL" clId="{4DE8E2C6-9904-4187-B119-9E5818AF8655}" dt="2023-11-01T15:34:03.378" v="1657"/>
        <pc:sldMkLst>
          <pc:docMk/>
          <pc:sldMk cId="2716813536" sldId="663"/>
        </pc:sldMkLst>
        <pc:spChg chg="mod">
          <ac:chgData name="Lambert, Beth (FWE)" userId="62b8baa3-ce2d-460a-9e04-e1428098264a" providerId="ADAL" clId="{4DE8E2C6-9904-4187-B119-9E5818AF8655}" dt="2023-11-01T15:07:36.039" v="1383" actId="20577"/>
          <ac:spMkLst>
            <pc:docMk/>
            <pc:sldMk cId="2716813536" sldId="663"/>
            <ac:spMk id="2" creationId="{CE79A7E7-B8D3-A534-8B31-D03977AFFFFD}"/>
          </ac:spMkLst>
        </pc:spChg>
        <pc:spChg chg="del">
          <ac:chgData name="Lambert, Beth (FWE)" userId="62b8baa3-ce2d-460a-9e04-e1428098264a" providerId="ADAL" clId="{4DE8E2C6-9904-4187-B119-9E5818AF8655}" dt="2023-11-01T15:05:21.428" v="1228" actId="931"/>
          <ac:spMkLst>
            <pc:docMk/>
            <pc:sldMk cId="2716813536" sldId="663"/>
            <ac:spMk id="3" creationId="{197D94EF-F01D-CA28-8AE1-F896D9EB5BA5}"/>
          </ac:spMkLst>
        </pc:spChg>
        <pc:spChg chg="add mod">
          <ac:chgData name="Lambert, Beth (FWE)" userId="62b8baa3-ce2d-460a-9e04-e1428098264a" providerId="ADAL" clId="{4DE8E2C6-9904-4187-B119-9E5818AF8655}" dt="2023-11-01T15:27:36.446" v="1590" actId="20577"/>
          <ac:spMkLst>
            <pc:docMk/>
            <pc:sldMk cId="2716813536" sldId="663"/>
            <ac:spMk id="6" creationId="{A5D23B1C-9A0F-076B-8FE9-F2530BFACD73}"/>
          </ac:spMkLst>
        </pc:spChg>
        <pc:picChg chg="add mod">
          <ac:chgData name="Lambert, Beth (FWE)" userId="62b8baa3-ce2d-460a-9e04-e1428098264a" providerId="ADAL" clId="{4DE8E2C6-9904-4187-B119-9E5818AF8655}" dt="2023-11-01T15:05:21.428" v="1228" actId="931"/>
          <ac:picMkLst>
            <pc:docMk/>
            <pc:sldMk cId="2716813536" sldId="663"/>
            <ac:picMk id="5" creationId="{D96C617B-07A8-0844-208D-23C1DD11EA83}"/>
          </ac:picMkLst>
        </pc:picChg>
      </pc:sldChg>
      <pc:sldChg chg="new del">
        <pc:chgData name="Lambert, Beth (FWE)" userId="62b8baa3-ce2d-460a-9e04-e1428098264a" providerId="ADAL" clId="{4DE8E2C6-9904-4187-B119-9E5818AF8655}" dt="2023-11-01T15:26:17.319" v="1522" actId="47"/>
        <pc:sldMkLst>
          <pc:docMk/>
          <pc:sldMk cId="3171808371" sldId="664"/>
        </pc:sldMkLst>
      </pc:sldChg>
      <pc:sldChg chg="modSp add mod">
        <pc:chgData name="Lambert, Beth (FWE)" userId="62b8baa3-ce2d-460a-9e04-e1428098264a" providerId="ADAL" clId="{4DE8E2C6-9904-4187-B119-9E5818AF8655}" dt="2023-11-01T15:31:17.933" v="1653" actId="14100"/>
        <pc:sldMkLst>
          <pc:docMk/>
          <pc:sldMk cId="0" sldId="665"/>
        </pc:sldMkLst>
        <pc:spChg chg="mod">
          <ac:chgData name="Lambert, Beth (FWE)" userId="62b8baa3-ce2d-460a-9e04-e1428098264a" providerId="ADAL" clId="{4DE8E2C6-9904-4187-B119-9E5818AF8655}" dt="2023-11-01T15:31:17.933" v="1653" actId="14100"/>
          <ac:spMkLst>
            <pc:docMk/>
            <pc:sldMk cId="0" sldId="665"/>
            <ac:spMk id="7" creationId="{00000000-0000-0000-0000-000000000000}"/>
          </ac:spMkLst>
        </pc:spChg>
        <pc:picChg chg="mod">
          <ac:chgData name="Lambert, Beth (FWE)" userId="62b8baa3-ce2d-460a-9e04-e1428098264a" providerId="ADAL" clId="{4DE8E2C6-9904-4187-B119-9E5818AF8655}" dt="2023-11-01T15:31:00.246" v="1649" actId="1076"/>
          <ac:picMkLst>
            <pc:docMk/>
            <pc:sldMk cId="0" sldId="665"/>
            <ac:picMk id="617476" creationId="{00000000-0000-0000-0000-000000000000}"/>
          </ac:picMkLst>
        </pc:picChg>
      </pc:sldChg>
      <pc:sldChg chg="add del">
        <pc:chgData name="Lambert, Beth (FWE)" userId="62b8baa3-ce2d-460a-9e04-e1428098264a" providerId="ADAL" clId="{4DE8E2C6-9904-4187-B119-9E5818AF8655}" dt="2023-11-01T15:34:17.358" v="1660" actId="47"/>
        <pc:sldMkLst>
          <pc:docMk/>
          <pc:sldMk cId="0" sldId="666"/>
        </pc:sldMkLst>
      </pc:sldChg>
      <pc:sldChg chg="add">
        <pc:chgData name="Lambert, Beth (FWE)" userId="62b8baa3-ce2d-460a-9e04-e1428098264a" providerId="ADAL" clId="{4DE8E2C6-9904-4187-B119-9E5818AF8655}" dt="2023-11-01T15:57:05.169" v="2267"/>
        <pc:sldMkLst>
          <pc:docMk/>
          <pc:sldMk cId="3795268823" sldId="666"/>
        </pc:sldMkLst>
      </pc:sldChg>
      <pc:sldChg chg="delSp add setBg delDesignElem">
        <pc:chgData name="Lambert, Beth (FWE)" userId="62b8baa3-ce2d-460a-9e04-e1428098264a" providerId="ADAL" clId="{4DE8E2C6-9904-4187-B119-9E5818AF8655}" dt="2023-11-01T15:57:44.620" v="2269"/>
        <pc:sldMkLst>
          <pc:docMk/>
          <pc:sldMk cId="3415785378" sldId="667"/>
        </pc:sldMkLst>
        <pc:spChg chg="del">
          <ac:chgData name="Lambert, Beth (FWE)" userId="62b8baa3-ce2d-460a-9e04-e1428098264a" providerId="ADAL" clId="{4DE8E2C6-9904-4187-B119-9E5818AF8655}" dt="2023-11-01T15:57:44.620" v="2269"/>
          <ac:spMkLst>
            <pc:docMk/>
            <pc:sldMk cId="3415785378" sldId="667"/>
            <ac:spMk id="19" creationId="{F13C74B1-5B17-4795-BED0-7140497B445A}"/>
          </ac:spMkLst>
        </pc:spChg>
        <pc:spChg chg="del">
          <ac:chgData name="Lambert, Beth (FWE)" userId="62b8baa3-ce2d-460a-9e04-e1428098264a" providerId="ADAL" clId="{4DE8E2C6-9904-4187-B119-9E5818AF8655}" dt="2023-11-01T15:57:44.620" v="2269"/>
          <ac:spMkLst>
            <pc:docMk/>
            <pc:sldMk cId="3415785378" sldId="667"/>
            <ac:spMk id="21" creationId="{D4974D33-8DC5-464E-8C6D-BE58F0669C17}"/>
          </ac:spMkLst>
        </pc:spChg>
      </pc:sldChg>
      <pc:sldMasterChg chg="delSldLayout">
        <pc:chgData name="Lambert, Beth (FWE)" userId="62b8baa3-ce2d-460a-9e04-e1428098264a" providerId="ADAL" clId="{4DE8E2C6-9904-4187-B119-9E5818AF8655}" dt="2023-11-01T15:38:47.158" v="1879" actId="47"/>
        <pc:sldMasterMkLst>
          <pc:docMk/>
          <pc:sldMasterMk cId="1798168156" sldId="2147483648"/>
        </pc:sldMasterMkLst>
        <pc:sldLayoutChg chg="del">
          <pc:chgData name="Lambert, Beth (FWE)" userId="62b8baa3-ce2d-460a-9e04-e1428098264a" providerId="ADAL" clId="{4DE8E2C6-9904-4187-B119-9E5818AF8655}" dt="2023-11-01T15:38:47.158" v="1879" actId="47"/>
          <pc:sldLayoutMkLst>
            <pc:docMk/>
            <pc:sldMasterMk cId="1798168156" sldId="2147483648"/>
            <pc:sldLayoutMk cId="207471061" sldId="214748366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B4FFE-0577-49E8-80C4-6B7B447597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EEBA9F-F4ED-4E82-977A-31734FD785DA}">
      <dgm:prSet/>
      <dgm:spPr/>
      <dgm:t>
        <a:bodyPr/>
        <a:lstStyle/>
        <a:p>
          <a:r>
            <a:rPr lang="en-US" dirty="0"/>
            <a:t>Ownership of dam</a:t>
          </a:r>
        </a:p>
      </dgm:t>
    </dgm:pt>
    <dgm:pt modelId="{62620F1E-0F30-46B2-A7AA-408B440BA6D5}" type="parTrans" cxnId="{559B8E38-6A38-4585-B0A0-24CB41BAE2AB}">
      <dgm:prSet/>
      <dgm:spPr/>
      <dgm:t>
        <a:bodyPr/>
        <a:lstStyle/>
        <a:p>
          <a:endParaRPr lang="en-US"/>
        </a:p>
      </dgm:t>
    </dgm:pt>
    <dgm:pt modelId="{63BA77A9-3F19-45CE-9F18-07C7988E6EEC}" type="sibTrans" cxnId="{559B8E38-6A38-4585-B0A0-24CB41BAE2AB}">
      <dgm:prSet/>
      <dgm:spPr/>
      <dgm:t>
        <a:bodyPr/>
        <a:lstStyle/>
        <a:p>
          <a:endParaRPr lang="en-US"/>
        </a:p>
      </dgm:t>
    </dgm:pt>
    <dgm:pt modelId="{44778542-E44F-4B09-A33C-ACFA4AADA77D}">
      <dgm:prSet/>
      <dgm:spPr/>
      <dgm:t>
        <a:bodyPr/>
        <a:lstStyle/>
        <a:p>
          <a:r>
            <a:rPr lang="en-US"/>
            <a:t>Infrastructure (utilities, buildings, roads, walls)</a:t>
          </a:r>
        </a:p>
      </dgm:t>
    </dgm:pt>
    <dgm:pt modelId="{E5189F09-D71D-411F-B76B-6997E5075D23}" type="parTrans" cxnId="{AF64C8F0-F345-419B-80E5-A4E16B0BC2D8}">
      <dgm:prSet/>
      <dgm:spPr/>
      <dgm:t>
        <a:bodyPr/>
        <a:lstStyle/>
        <a:p>
          <a:endParaRPr lang="en-US"/>
        </a:p>
      </dgm:t>
    </dgm:pt>
    <dgm:pt modelId="{E0F8C617-8DE7-43EA-8550-558177EF5C57}" type="sibTrans" cxnId="{AF64C8F0-F345-419B-80E5-A4E16B0BC2D8}">
      <dgm:prSet/>
      <dgm:spPr/>
      <dgm:t>
        <a:bodyPr/>
        <a:lstStyle/>
        <a:p>
          <a:endParaRPr lang="en-US"/>
        </a:p>
      </dgm:t>
    </dgm:pt>
    <dgm:pt modelId="{B4452288-A924-4085-BB0B-0CCC3B082D46}">
      <dgm:prSet/>
      <dgm:spPr/>
      <dgm:t>
        <a:bodyPr/>
        <a:lstStyle/>
        <a:p>
          <a:r>
            <a:rPr lang="en-US"/>
            <a:t>Likelihood of sediment contamination</a:t>
          </a:r>
        </a:p>
      </dgm:t>
    </dgm:pt>
    <dgm:pt modelId="{708BCDC9-89EE-4236-9624-411F4973C888}" type="parTrans" cxnId="{1B68C92D-2743-47F1-A774-A46A17A3B883}">
      <dgm:prSet/>
      <dgm:spPr/>
      <dgm:t>
        <a:bodyPr/>
        <a:lstStyle/>
        <a:p>
          <a:endParaRPr lang="en-US"/>
        </a:p>
      </dgm:t>
    </dgm:pt>
    <dgm:pt modelId="{5AB4634D-3467-4220-96D4-CCCD69FD128A}" type="sibTrans" cxnId="{1B68C92D-2743-47F1-A774-A46A17A3B883}">
      <dgm:prSet/>
      <dgm:spPr/>
      <dgm:t>
        <a:bodyPr/>
        <a:lstStyle/>
        <a:p>
          <a:endParaRPr lang="en-US"/>
        </a:p>
      </dgm:t>
    </dgm:pt>
    <dgm:pt modelId="{EE1A746F-0FDC-4D6A-AA6B-DE3FC333859C}">
      <dgm:prSet/>
      <dgm:spPr/>
      <dgm:t>
        <a:bodyPr/>
        <a:lstStyle/>
        <a:p>
          <a:r>
            <a:rPr lang="en-US"/>
            <a:t>Other uses of impoundment</a:t>
          </a:r>
        </a:p>
      </dgm:t>
    </dgm:pt>
    <dgm:pt modelId="{BB9196DE-2A5A-4717-AF6F-BE6A99235CDB}" type="parTrans" cxnId="{39175EE8-EB74-4C6D-A7A0-5261F2C87E7B}">
      <dgm:prSet/>
      <dgm:spPr/>
      <dgm:t>
        <a:bodyPr/>
        <a:lstStyle/>
        <a:p>
          <a:endParaRPr lang="en-US"/>
        </a:p>
      </dgm:t>
    </dgm:pt>
    <dgm:pt modelId="{69E3CF1C-AD5F-4894-936B-7115380F51A1}" type="sibTrans" cxnId="{39175EE8-EB74-4C6D-A7A0-5261F2C87E7B}">
      <dgm:prSet/>
      <dgm:spPr/>
      <dgm:t>
        <a:bodyPr/>
        <a:lstStyle/>
        <a:p>
          <a:endParaRPr lang="en-US"/>
        </a:p>
      </dgm:t>
    </dgm:pt>
    <dgm:pt modelId="{A8A28E43-8EE0-469E-A7A2-E30A14DE9791}">
      <dgm:prSet/>
      <dgm:spPr/>
      <dgm:t>
        <a:bodyPr/>
        <a:lstStyle/>
        <a:p>
          <a:r>
            <a:rPr lang="en-US" dirty="0"/>
            <a:t>Traditional Knowledge of River</a:t>
          </a:r>
        </a:p>
      </dgm:t>
    </dgm:pt>
    <dgm:pt modelId="{396D7A06-25B8-43AF-B22B-B1DAD429B64C}" type="parTrans" cxnId="{FB107523-B4F3-45E8-8969-B7D8E83651D4}">
      <dgm:prSet/>
      <dgm:spPr/>
      <dgm:t>
        <a:bodyPr/>
        <a:lstStyle/>
        <a:p>
          <a:endParaRPr lang="en-US"/>
        </a:p>
      </dgm:t>
    </dgm:pt>
    <dgm:pt modelId="{72998FC7-AC0F-4A9D-9DD0-D69AF3452128}" type="sibTrans" cxnId="{FB107523-B4F3-45E8-8969-B7D8E83651D4}">
      <dgm:prSet/>
      <dgm:spPr/>
      <dgm:t>
        <a:bodyPr/>
        <a:lstStyle/>
        <a:p>
          <a:endParaRPr lang="en-US"/>
        </a:p>
      </dgm:t>
    </dgm:pt>
    <dgm:pt modelId="{E31E5414-D522-4623-820B-FF01A2A93F49}">
      <dgm:prSet/>
      <dgm:spPr/>
      <dgm:t>
        <a:bodyPr/>
        <a:lstStyle/>
        <a:p>
          <a:r>
            <a:rPr lang="en-US" dirty="0"/>
            <a:t>Habitat benefit (of dam; of removal)</a:t>
          </a:r>
        </a:p>
      </dgm:t>
    </dgm:pt>
    <dgm:pt modelId="{B1B8C45A-89C7-44DF-8BFC-FD45F3E5189C}" type="parTrans" cxnId="{0073CFC3-548F-4AEF-BADC-E8BDE0A34C26}">
      <dgm:prSet/>
      <dgm:spPr/>
      <dgm:t>
        <a:bodyPr/>
        <a:lstStyle/>
        <a:p>
          <a:endParaRPr lang="en-US"/>
        </a:p>
      </dgm:t>
    </dgm:pt>
    <dgm:pt modelId="{45C61AD7-2E09-4B71-B8A4-9378C08C9C93}" type="sibTrans" cxnId="{0073CFC3-548F-4AEF-BADC-E8BDE0A34C26}">
      <dgm:prSet/>
      <dgm:spPr/>
      <dgm:t>
        <a:bodyPr/>
        <a:lstStyle/>
        <a:p>
          <a:endParaRPr lang="en-US"/>
        </a:p>
      </dgm:t>
    </dgm:pt>
    <dgm:pt modelId="{0AD6B973-3C43-4370-A171-0468D37B014C}">
      <dgm:prSet/>
      <dgm:spPr/>
      <dgm:t>
        <a:bodyPr/>
        <a:lstStyle/>
        <a:p>
          <a:r>
            <a:rPr lang="en-US" dirty="0"/>
            <a:t>Potential recreation benefits of removal</a:t>
          </a:r>
        </a:p>
      </dgm:t>
    </dgm:pt>
    <dgm:pt modelId="{D93A5EC3-E9EE-4F61-8414-26DC0343CE4A}" type="parTrans" cxnId="{893E2CAE-CCC1-40A0-8652-D5057AD2C04A}">
      <dgm:prSet/>
      <dgm:spPr/>
      <dgm:t>
        <a:bodyPr/>
        <a:lstStyle/>
        <a:p>
          <a:endParaRPr lang="en-US"/>
        </a:p>
      </dgm:t>
    </dgm:pt>
    <dgm:pt modelId="{AFD003CE-AE5D-4B9B-A776-4825D9259360}" type="sibTrans" cxnId="{893E2CAE-CCC1-40A0-8652-D5057AD2C04A}">
      <dgm:prSet/>
      <dgm:spPr/>
      <dgm:t>
        <a:bodyPr/>
        <a:lstStyle/>
        <a:p>
          <a:endParaRPr lang="en-US"/>
        </a:p>
      </dgm:t>
    </dgm:pt>
    <dgm:pt modelId="{D9853E13-A955-4024-963D-62381F96A3FE}" type="pres">
      <dgm:prSet presAssocID="{8E2B4FFE-0577-49E8-80C4-6B7B4475971A}" presName="Name0" presStyleCnt="0">
        <dgm:presLayoutVars>
          <dgm:dir/>
          <dgm:animLvl val="lvl"/>
          <dgm:resizeHandles val="exact"/>
        </dgm:presLayoutVars>
      </dgm:prSet>
      <dgm:spPr/>
    </dgm:pt>
    <dgm:pt modelId="{AE7B24B3-2BD9-411E-AE25-DAC2FD77F5B2}" type="pres">
      <dgm:prSet presAssocID="{3AEEBA9F-F4ED-4E82-977A-31734FD785DA}" presName="linNode" presStyleCnt="0"/>
      <dgm:spPr/>
    </dgm:pt>
    <dgm:pt modelId="{8EA10645-1C51-452D-A922-3238EE53B05B}" type="pres">
      <dgm:prSet presAssocID="{3AEEBA9F-F4ED-4E82-977A-31734FD785DA}" presName="parentText" presStyleLbl="node1" presStyleIdx="0" presStyleCnt="7" custScaleX="216802">
        <dgm:presLayoutVars>
          <dgm:chMax val="1"/>
          <dgm:bulletEnabled val="1"/>
        </dgm:presLayoutVars>
      </dgm:prSet>
      <dgm:spPr/>
    </dgm:pt>
    <dgm:pt modelId="{95AAA563-415E-4A51-9F39-EF9074D0A4D5}" type="pres">
      <dgm:prSet presAssocID="{63BA77A9-3F19-45CE-9F18-07C7988E6EEC}" presName="sp" presStyleCnt="0"/>
      <dgm:spPr/>
    </dgm:pt>
    <dgm:pt modelId="{F229B358-833C-4895-9B99-243BA27F11BA}" type="pres">
      <dgm:prSet presAssocID="{44778542-E44F-4B09-A33C-ACFA4AADA77D}" presName="linNode" presStyleCnt="0"/>
      <dgm:spPr/>
    </dgm:pt>
    <dgm:pt modelId="{05B80F82-C6A4-4F2D-A78A-2483DA656416}" type="pres">
      <dgm:prSet presAssocID="{44778542-E44F-4B09-A33C-ACFA4AADA77D}" presName="parentText" presStyleLbl="node1" presStyleIdx="1" presStyleCnt="7" custScaleX="216802" custLinFactNeighborX="1807" custLinFactNeighborY="-819">
        <dgm:presLayoutVars>
          <dgm:chMax val="1"/>
          <dgm:bulletEnabled val="1"/>
        </dgm:presLayoutVars>
      </dgm:prSet>
      <dgm:spPr/>
    </dgm:pt>
    <dgm:pt modelId="{C50300FF-5E0A-4C31-B48F-990DBAF81F3E}" type="pres">
      <dgm:prSet presAssocID="{E0F8C617-8DE7-43EA-8550-558177EF5C57}" presName="sp" presStyleCnt="0"/>
      <dgm:spPr/>
    </dgm:pt>
    <dgm:pt modelId="{A873DC88-B287-4128-9709-A9A2E238AB89}" type="pres">
      <dgm:prSet presAssocID="{B4452288-A924-4085-BB0B-0CCC3B082D46}" presName="linNode" presStyleCnt="0"/>
      <dgm:spPr/>
    </dgm:pt>
    <dgm:pt modelId="{678BE42A-A8E8-4A00-AD67-DCC6325B516B}" type="pres">
      <dgm:prSet presAssocID="{B4452288-A924-4085-BB0B-0CCC3B082D46}" presName="parentText" presStyleLbl="node1" presStyleIdx="2" presStyleCnt="7" custScaleX="216802">
        <dgm:presLayoutVars>
          <dgm:chMax val="1"/>
          <dgm:bulletEnabled val="1"/>
        </dgm:presLayoutVars>
      </dgm:prSet>
      <dgm:spPr/>
    </dgm:pt>
    <dgm:pt modelId="{ABBAD04A-9E14-4185-86C0-8EE9ADF27F7A}" type="pres">
      <dgm:prSet presAssocID="{5AB4634D-3467-4220-96D4-CCCD69FD128A}" presName="sp" presStyleCnt="0"/>
      <dgm:spPr/>
    </dgm:pt>
    <dgm:pt modelId="{E444F661-D1D5-4100-A013-A8F84F309E07}" type="pres">
      <dgm:prSet presAssocID="{EE1A746F-0FDC-4D6A-AA6B-DE3FC333859C}" presName="linNode" presStyleCnt="0"/>
      <dgm:spPr/>
    </dgm:pt>
    <dgm:pt modelId="{FD78A41A-D1FE-4105-8521-B85F2BD39BFF}" type="pres">
      <dgm:prSet presAssocID="{EE1A746F-0FDC-4D6A-AA6B-DE3FC333859C}" presName="parentText" presStyleLbl="node1" presStyleIdx="3" presStyleCnt="7" custScaleX="216802">
        <dgm:presLayoutVars>
          <dgm:chMax val="1"/>
          <dgm:bulletEnabled val="1"/>
        </dgm:presLayoutVars>
      </dgm:prSet>
      <dgm:spPr/>
    </dgm:pt>
    <dgm:pt modelId="{E995485D-4E1D-46BE-8F44-A30FC370DEAB}" type="pres">
      <dgm:prSet presAssocID="{69E3CF1C-AD5F-4894-936B-7115380F51A1}" presName="sp" presStyleCnt="0"/>
      <dgm:spPr/>
    </dgm:pt>
    <dgm:pt modelId="{ED51A54F-CED4-4270-9888-C1579C1909C1}" type="pres">
      <dgm:prSet presAssocID="{A8A28E43-8EE0-469E-A7A2-E30A14DE9791}" presName="linNode" presStyleCnt="0"/>
      <dgm:spPr/>
    </dgm:pt>
    <dgm:pt modelId="{5577D793-A07E-4F21-B447-15C047D66CE6}" type="pres">
      <dgm:prSet presAssocID="{A8A28E43-8EE0-469E-A7A2-E30A14DE9791}" presName="parentText" presStyleLbl="node1" presStyleIdx="4" presStyleCnt="7" custScaleX="216802">
        <dgm:presLayoutVars>
          <dgm:chMax val="1"/>
          <dgm:bulletEnabled val="1"/>
        </dgm:presLayoutVars>
      </dgm:prSet>
      <dgm:spPr/>
    </dgm:pt>
    <dgm:pt modelId="{F1759C5B-2588-4BCB-BFB3-B2040B2C815F}" type="pres">
      <dgm:prSet presAssocID="{72998FC7-AC0F-4A9D-9DD0-D69AF3452128}" presName="sp" presStyleCnt="0"/>
      <dgm:spPr/>
    </dgm:pt>
    <dgm:pt modelId="{5EEEF07F-8E90-469F-A9BE-45BA2CCAF90C}" type="pres">
      <dgm:prSet presAssocID="{E31E5414-D522-4623-820B-FF01A2A93F49}" presName="linNode" presStyleCnt="0"/>
      <dgm:spPr/>
    </dgm:pt>
    <dgm:pt modelId="{40C4ABB5-230C-43F6-85FB-751441746BAF}" type="pres">
      <dgm:prSet presAssocID="{E31E5414-D522-4623-820B-FF01A2A93F49}" presName="parentText" presStyleLbl="node1" presStyleIdx="5" presStyleCnt="7" custScaleX="216802">
        <dgm:presLayoutVars>
          <dgm:chMax val="1"/>
          <dgm:bulletEnabled val="1"/>
        </dgm:presLayoutVars>
      </dgm:prSet>
      <dgm:spPr/>
    </dgm:pt>
    <dgm:pt modelId="{22D17065-F9BD-4C6A-A57D-9FCA120A0485}" type="pres">
      <dgm:prSet presAssocID="{45C61AD7-2E09-4B71-B8A4-9378C08C9C93}" presName="sp" presStyleCnt="0"/>
      <dgm:spPr/>
    </dgm:pt>
    <dgm:pt modelId="{41851DB0-42CA-4B5B-A651-BFDDCB2389A2}" type="pres">
      <dgm:prSet presAssocID="{0AD6B973-3C43-4370-A171-0468D37B014C}" presName="linNode" presStyleCnt="0"/>
      <dgm:spPr/>
    </dgm:pt>
    <dgm:pt modelId="{2A82E607-9655-49BF-BD1C-6DF17E50A035}" type="pres">
      <dgm:prSet presAssocID="{0AD6B973-3C43-4370-A171-0468D37B014C}" presName="parentText" presStyleLbl="node1" presStyleIdx="6" presStyleCnt="7" custScaleX="216802">
        <dgm:presLayoutVars>
          <dgm:chMax val="1"/>
          <dgm:bulletEnabled val="1"/>
        </dgm:presLayoutVars>
      </dgm:prSet>
      <dgm:spPr/>
    </dgm:pt>
  </dgm:ptLst>
  <dgm:cxnLst>
    <dgm:cxn modelId="{4DB40D22-A9DB-47BA-B5C9-E25897ABDF26}" type="presOf" srcId="{B4452288-A924-4085-BB0B-0CCC3B082D46}" destId="{678BE42A-A8E8-4A00-AD67-DCC6325B516B}" srcOrd="0" destOrd="0" presId="urn:microsoft.com/office/officeart/2005/8/layout/vList5"/>
    <dgm:cxn modelId="{FB107523-B4F3-45E8-8969-B7D8E83651D4}" srcId="{8E2B4FFE-0577-49E8-80C4-6B7B4475971A}" destId="{A8A28E43-8EE0-469E-A7A2-E30A14DE9791}" srcOrd="4" destOrd="0" parTransId="{396D7A06-25B8-43AF-B22B-B1DAD429B64C}" sibTransId="{72998FC7-AC0F-4A9D-9DD0-D69AF3452128}"/>
    <dgm:cxn modelId="{1B68C92D-2743-47F1-A774-A46A17A3B883}" srcId="{8E2B4FFE-0577-49E8-80C4-6B7B4475971A}" destId="{B4452288-A924-4085-BB0B-0CCC3B082D46}" srcOrd="2" destOrd="0" parTransId="{708BCDC9-89EE-4236-9624-411F4973C888}" sibTransId="{5AB4634D-3467-4220-96D4-CCCD69FD128A}"/>
    <dgm:cxn modelId="{AF5EBE37-FFBC-4586-9A1E-E43E3CADF104}" type="presOf" srcId="{8E2B4FFE-0577-49E8-80C4-6B7B4475971A}" destId="{D9853E13-A955-4024-963D-62381F96A3FE}" srcOrd="0" destOrd="0" presId="urn:microsoft.com/office/officeart/2005/8/layout/vList5"/>
    <dgm:cxn modelId="{559B8E38-6A38-4585-B0A0-24CB41BAE2AB}" srcId="{8E2B4FFE-0577-49E8-80C4-6B7B4475971A}" destId="{3AEEBA9F-F4ED-4E82-977A-31734FD785DA}" srcOrd="0" destOrd="0" parTransId="{62620F1E-0F30-46B2-A7AA-408B440BA6D5}" sibTransId="{63BA77A9-3F19-45CE-9F18-07C7988E6EEC}"/>
    <dgm:cxn modelId="{5B77DA5C-FF7D-41C5-BED4-B0850B8FF0F7}" type="presOf" srcId="{0AD6B973-3C43-4370-A171-0468D37B014C}" destId="{2A82E607-9655-49BF-BD1C-6DF17E50A035}" srcOrd="0" destOrd="0" presId="urn:microsoft.com/office/officeart/2005/8/layout/vList5"/>
    <dgm:cxn modelId="{893E2CAE-CCC1-40A0-8652-D5057AD2C04A}" srcId="{8E2B4FFE-0577-49E8-80C4-6B7B4475971A}" destId="{0AD6B973-3C43-4370-A171-0468D37B014C}" srcOrd="6" destOrd="0" parTransId="{D93A5EC3-E9EE-4F61-8414-26DC0343CE4A}" sibTransId="{AFD003CE-AE5D-4B9B-A776-4825D9259360}"/>
    <dgm:cxn modelId="{0073CFC3-548F-4AEF-BADC-E8BDE0A34C26}" srcId="{8E2B4FFE-0577-49E8-80C4-6B7B4475971A}" destId="{E31E5414-D522-4623-820B-FF01A2A93F49}" srcOrd="5" destOrd="0" parTransId="{B1B8C45A-89C7-44DF-8BFC-FD45F3E5189C}" sibTransId="{45C61AD7-2E09-4B71-B8A4-9378C08C9C93}"/>
    <dgm:cxn modelId="{FEF72EC6-81DC-4C3B-9477-ED902819021A}" type="presOf" srcId="{3AEEBA9F-F4ED-4E82-977A-31734FD785DA}" destId="{8EA10645-1C51-452D-A922-3238EE53B05B}" srcOrd="0" destOrd="0" presId="urn:microsoft.com/office/officeart/2005/8/layout/vList5"/>
    <dgm:cxn modelId="{697191C6-9E49-407B-930F-9B9E74B895C5}" type="presOf" srcId="{44778542-E44F-4B09-A33C-ACFA4AADA77D}" destId="{05B80F82-C6A4-4F2D-A78A-2483DA656416}" srcOrd="0" destOrd="0" presId="urn:microsoft.com/office/officeart/2005/8/layout/vList5"/>
    <dgm:cxn modelId="{39175EE8-EB74-4C6D-A7A0-5261F2C87E7B}" srcId="{8E2B4FFE-0577-49E8-80C4-6B7B4475971A}" destId="{EE1A746F-0FDC-4D6A-AA6B-DE3FC333859C}" srcOrd="3" destOrd="0" parTransId="{BB9196DE-2A5A-4717-AF6F-BE6A99235CDB}" sibTransId="{69E3CF1C-AD5F-4894-936B-7115380F51A1}"/>
    <dgm:cxn modelId="{3B6952ED-BB23-431C-87F8-814B86794207}" type="presOf" srcId="{E31E5414-D522-4623-820B-FF01A2A93F49}" destId="{40C4ABB5-230C-43F6-85FB-751441746BAF}" srcOrd="0" destOrd="0" presId="urn:microsoft.com/office/officeart/2005/8/layout/vList5"/>
    <dgm:cxn modelId="{AF64C8F0-F345-419B-80E5-A4E16B0BC2D8}" srcId="{8E2B4FFE-0577-49E8-80C4-6B7B4475971A}" destId="{44778542-E44F-4B09-A33C-ACFA4AADA77D}" srcOrd="1" destOrd="0" parTransId="{E5189F09-D71D-411F-B76B-6997E5075D23}" sibTransId="{E0F8C617-8DE7-43EA-8550-558177EF5C57}"/>
    <dgm:cxn modelId="{0FD20BFA-9A1D-461C-B619-011F074FD22B}" type="presOf" srcId="{A8A28E43-8EE0-469E-A7A2-E30A14DE9791}" destId="{5577D793-A07E-4F21-B447-15C047D66CE6}" srcOrd="0" destOrd="0" presId="urn:microsoft.com/office/officeart/2005/8/layout/vList5"/>
    <dgm:cxn modelId="{F02677FC-86A6-4CAD-A434-D46A5CB088EE}" type="presOf" srcId="{EE1A746F-0FDC-4D6A-AA6B-DE3FC333859C}" destId="{FD78A41A-D1FE-4105-8521-B85F2BD39BFF}" srcOrd="0" destOrd="0" presId="urn:microsoft.com/office/officeart/2005/8/layout/vList5"/>
    <dgm:cxn modelId="{E9154898-9A97-48BD-8899-0375C62190B1}" type="presParOf" srcId="{D9853E13-A955-4024-963D-62381F96A3FE}" destId="{AE7B24B3-2BD9-411E-AE25-DAC2FD77F5B2}" srcOrd="0" destOrd="0" presId="urn:microsoft.com/office/officeart/2005/8/layout/vList5"/>
    <dgm:cxn modelId="{D1E15C12-39AD-4C9F-95AF-50674CE32E6D}" type="presParOf" srcId="{AE7B24B3-2BD9-411E-AE25-DAC2FD77F5B2}" destId="{8EA10645-1C51-452D-A922-3238EE53B05B}" srcOrd="0" destOrd="0" presId="urn:microsoft.com/office/officeart/2005/8/layout/vList5"/>
    <dgm:cxn modelId="{200A3AFD-6AE7-4B9F-BD25-3F8A26880787}" type="presParOf" srcId="{D9853E13-A955-4024-963D-62381F96A3FE}" destId="{95AAA563-415E-4A51-9F39-EF9074D0A4D5}" srcOrd="1" destOrd="0" presId="urn:microsoft.com/office/officeart/2005/8/layout/vList5"/>
    <dgm:cxn modelId="{7E3535F4-081C-4D97-83FE-F0C25BAE402E}" type="presParOf" srcId="{D9853E13-A955-4024-963D-62381F96A3FE}" destId="{F229B358-833C-4895-9B99-243BA27F11BA}" srcOrd="2" destOrd="0" presId="urn:microsoft.com/office/officeart/2005/8/layout/vList5"/>
    <dgm:cxn modelId="{9269B657-9D46-4BFB-AD5D-3B7532E42F8C}" type="presParOf" srcId="{F229B358-833C-4895-9B99-243BA27F11BA}" destId="{05B80F82-C6A4-4F2D-A78A-2483DA656416}" srcOrd="0" destOrd="0" presId="urn:microsoft.com/office/officeart/2005/8/layout/vList5"/>
    <dgm:cxn modelId="{8E5ABC46-5510-4448-B6BA-2BF14B78BA4D}" type="presParOf" srcId="{D9853E13-A955-4024-963D-62381F96A3FE}" destId="{C50300FF-5E0A-4C31-B48F-990DBAF81F3E}" srcOrd="3" destOrd="0" presId="urn:microsoft.com/office/officeart/2005/8/layout/vList5"/>
    <dgm:cxn modelId="{F98E0548-753A-4D44-887C-BA5B693C04AB}" type="presParOf" srcId="{D9853E13-A955-4024-963D-62381F96A3FE}" destId="{A873DC88-B287-4128-9709-A9A2E238AB89}" srcOrd="4" destOrd="0" presId="urn:microsoft.com/office/officeart/2005/8/layout/vList5"/>
    <dgm:cxn modelId="{3FA19750-2B27-40EE-8564-91D1D2D8030E}" type="presParOf" srcId="{A873DC88-B287-4128-9709-A9A2E238AB89}" destId="{678BE42A-A8E8-4A00-AD67-DCC6325B516B}" srcOrd="0" destOrd="0" presId="urn:microsoft.com/office/officeart/2005/8/layout/vList5"/>
    <dgm:cxn modelId="{31809EF3-BF43-45E0-B740-A742181DB63E}" type="presParOf" srcId="{D9853E13-A955-4024-963D-62381F96A3FE}" destId="{ABBAD04A-9E14-4185-86C0-8EE9ADF27F7A}" srcOrd="5" destOrd="0" presId="urn:microsoft.com/office/officeart/2005/8/layout/vList5"/>
    <dgm:cxn modelId="{36240347-3379-48FB-AA88-44145610DBD0}" type="presParOf" srcId="{D9853E13-A955-4024-963D-62381F96A3FE}" destId="{E444F661-D1D5-4100-A013-A8F84F309E07}" srcOrd="6" destOrd="0" presId="urn:microsoft.com/office/officeart/2005/8/layout/vList5"/>
    <dgm:cxn modelId="{4087E5E7-2353-402C-ACFD-F0189F22DD04}" type="presParOf" srcId="{E444F661-D1D5-4100-A013-A8F84F309E07}" destId="{FD78A41A-D1FE-4105-8521-B85F2BD39BFF}" srcOrd="0" destOrd="0" presId="urn:microsoft.com/office/officeart/2005/8/layout/vList5"/>
    <dgm:cxn modelId="{A3347D47-3BEC-4AA1-A4DF-B6D395D451F2}" type="presParOf" srcId="{D9853E13-A955-4024-963D-62381F96A3FE}" destId="{E995485D-4E1D-46BE-8F44-A30FC370DEAB}" srcOrd="7" destOrd="0" presId="urn:microsoft.com/office/officeart/2005/8/layout/vList5"/>
    <dgm:cxn modelId="{6C0DBF99-00A5-46CC-A80A-BC83917E93CA}" type="presParOf" srcId="{D9853E13-A955-4024-963D-62381F96A3FE}" destId="{ED51A54F-CED4-4270-9888-C1579C1909C1}" srcOrd="8" destOrd="0" presId="urn:microsoft.com/office/officeart/2005/8/layout/vList5"/>
    <dgm:cxn modelId="{2BB1545F-A452-43D0-9907-B9D6AD125065}" type="presParOf" srcId="{ED51A54F-CED4-4270-9888-C1579C1909C1}" destId="{5577D793-A07E-4F21-B447-15C047D66CE6}" srcOrd="0" destOrd="0" presId="urn:microsoft.com/office/officeart/2005/8/layout/vList5"/>
    <dgm:cxn modelId="{5991BEB5-35AE-4CB0-9B6A-6BE1515974C5}" type="presParOf" srcId="{D9853E13-A955-4024-963D-62381F96A3FE}" destId="{F1759C5B-2588-4BCB-BFB3-B2040B2C815F}" srcOrd="9" destOrd="0" presId="urn:microsoft.com/office/officeart/2005/8/layout/vList5"/>
    <dgm:cxn modelId="{4F5FFD9E-A3FF-4656-AE90-2334983D2FD4}" type="presParOf" srcId="{D9853E13-A955-4024-963D-62381F96A3FE}" destId="{5EEEF07F-8E90-469F-A9BE-45BA2CCAF90C}" srcOrd="10" destOrd="0" presId="urn:microsoft.com/office/officeart/2005/8/layout/vList5"/>
    <dgm:cxn modelId="{C2CB7E41-8431-4504-809E-62B1C4491073}" type="presParOf" srcId="{5EEEF07F-8E90-469F-A9BE-45BA2CCAF90C}" destId="{40C4ABB5-230C-43F6-85FB-751441746BAF}" srcOrd="0" destOrd="0" presId="urn:microsoft.com/office/officeart/2005/8/layout/vList5"/>
    <dgm:cxn modelId="{37D1A2F8-2258-424F-B866-F2741921D99E}" type="presParOf" srcId="{D9853E13-A955-4024-963D-62381F96A3FE}" destId="{22D17065-F9BD-4C6A-A57D-9FCA120A0485}" srcOrd="11" destOrd="0" presId="urn:microsoft.com/office/officeart/2005/8/layout/vList5"/>
    <dgm:cxn modelId="{2EFB8D5D-1C49-4CE1-8E34-7FE585061CF3}" type="presParOf" srcId="{D9853E13-A955-4024-963D-62381F96A3FE}" destId="{41851DB0-42CA-4B5B-A651-BFDDCB2389A2}" srcOrd="12" destOrd="0" presId="urn:microsoft.com/office/officeart/2005/8/layout/vList5"/>
    <dgm:cxn modelId="{1A436280-BFF7-4DA5-9883-89DEDF2C2DDE}" type="presParOf" srcId="{41851DB0-42CA-4B5B-A651-BFDDCB2389A2}" destId="{2A82E607-9655-49BF-BD1C-6DF17E50A03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10645-1C51-452D-A922-3238EE53B05B}">
      <dsp:nvSpPr>
        <dsp:cNvPr id="0" name=""/>
        <dsp:cNvSpPr/>
      </dsp:nvSpPr>
      <dsp:spPr>
        <a:xfrm>
          <a:off x="514351" y="482"/>
          <a:ext cx="3657597" cy="77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Ownership of dam</a:t>
          </a:r>
        </a:p>
      </dsp:txBody>
      <dsp:txXfrm>
        <a:off x="552116" y="38247"/>
        <a:ext cx="3582067" cy="698080"/>
      </dsp:txXfrm>
    </dsp:sp>
    <dsp:sp modelId="{05B80F82-C6A4-4F2D-A78A-2483DA656416}">
      <dsp:nvSpPr>
        <dsp:cNvPr id="0" name=""/>
        <dsp:cNvSpPr/>
      </dsp:nvSpPr>
      <dsp:spPr>
        <a:xfrm>
          <a:off x="544836" y="806438"/>
          <a:ext cx="3657597" cy="77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Infrastructure (utilities, buildings, roads, walls)</a:t>
          </a:r>
        </a:p>
      </dsp:txBody>
      <dsp:txXfrm>
        <a:off x="582601" y="844203"/>
        <a:ext cx="3582067" cy="698080"/>
      </dsp:txXfrm>
    </dsp:sp>
    <dsp:sp modelId="{678BE42A-A8E8-4A00-AD67-DCC6325B516B}">
      <dsp:nvSpPr>
        <dsp:cNvPr id="0" name=""/>
        <dsp:cNvSpPr/>
      </dsp:nvSpPr>
      <dsp:spPr>
        <a:xfrm>
          <a:off x="514351" y="1625065"/>
          <a:ext cx="3657597" cy="77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Likelihood of sediment contamination</a:t>
          </a:r>
        </a:p>
      </dsp:txBody>
      <dsp:txXfrm>
        <a:off x="552116" y="1662830"/>
        <a:ext cx="3582067" cy="698080"/>
      </dsp:txXfrm>
    </dsp:sp>
    <dsp:sp modelId="{FD78A41A-D1FE-4105-8521-B85F2BD39BFF}">
      <dsp:nvSpPr>
        <dsp:cNvPr id="0" name=""/>
        <dsp:cNvSpPr/>
      </dsp:nvSpPr>
      <dsp:spPr>
        <a:xfrm>
          <a:off x="514351" y="2437357"/>
          <a:ext cx="3657597" cy="77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Other uses of impoundment</a:t>
          </a:r>
        </a:p>
      </dsp:txBody>
      <dsp:txXfrm>
        <a:off x="552116" y="2475122"/>
        <a:ext cx="3582067" cy="698080"/>
      </dsp:txXfrm>
    </dsp:sp>
    <dsp:sp modelId="{5577D793-A07E-4F21-B447-15C047D66CE6}">
      <dsp:nvSpPr>
        <dsp:cNvPr id="0" name=""/>
        <dsp:cNvSpPr/>
      </dsp:nvSpPr>
      <dsp:spPr>
        <a:xfrm>
          <a:off x="514351" y="3249648"/>
          <a:ext cx="3657597" cy="77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Traditional Knowledge of River</a:t>
          </a:r>
        </a:p>
      </dsp:txBody>
      <dsp:txXfrm>
        <a:off x="552116" y="3287413"/>
        <a:ext cx="3582067" cy="698080"/>
      </dsp:txXfrm>
    </dsp:sp>
    <dsp:sp modelId="{40C4ABB5-230C-43F6-85FB-751441746BAF}">
      <dsp:nvSpPr>
        <dsp:cNvPr id="0" name=""/>
        <dsp:cNvSpPr/>
      </dsp:nvSpPr>
      <dsp:spPr>
        <a:xfrm>
          <a:off x="514351" y="4061939"/>
          <a:ext cx="3657597" cy="77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Habitat benefit (of dam; of removal)</a:t>
          </a:r>
        </a:p>
      </dsp:txBody>
      <dsp:txXfrm>
        <a:off x="552116" y="4099704"/>
        <a:ext cx="3582067" cy="698080"/>
      </dsp:txXfrm>
    </dsp:sp>
    <dsp:sp modelId="{2A82E607-9655-49BF-BD1C-6DF17E50A035}">
      <dsp:nvSpPr>
        <dsp:cNvPr id="0" name=""/>
        <dsp:cNvSpPr/>
      </dsp:nvSpPr>
      <dsp:spPr>
        <a:xfrm>
          <a:off x="514351" y="4874231"/>
          <a:ext cx="3657597" cy="77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Potential recreation benefits of removal</a:t>
          </a:r>
        </a:p>
      </dsp:txBody>
      <dsp:txXfrm>
        <a:off x="552116" y="4911996"/>
        <a:ext cx="3582067" cy="6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31F4D-2456-4050-B803-6DB18FABFD1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7E545-DFF3-4063-835A-78906ADD4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</a:t>
            </a:r>
            <a:r>
              <a:rPr lang="en-US" baseline="0" dirty="0"/>
              <a:t> overwhelming majority were built a LONG time ago for purposes like this...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3D364-5EF1-47AD-9833-8FA73BB30F5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E75669-04A1-4DF0-9230-8B12CE36377A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3DD9EA-2948-43F2-A344-8BCE26901A6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Private or municipal dam owners can do a dam removal themselves and streamline the process.  If the project is a proactive, partnership based restoration project, then there are fundraising and community outreach throughout the process.  Fundraising takes time.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CA91A2-35CE-4792-B2F3-35D5DC80E8C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38125" indent="-238125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3DD9EA-2948-43F2-A344-8BCE26901A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Private or municipal dam owners can do a dam removal themselves and streamline the process.  If the project is a proactive, partnership based restoration project, then there are fundraising and community outreach throughout the process.  Fundraising takes time.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CA91A2-35CE-4792-B2F3-35D5DC80E8C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38125" indent="-238125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E75669-04A1-4DF0-9230-8B12CE36377A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E75669-04A1-4DF0-9230-8B12CE36377A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4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E75669-04A1-4DF0-9230-8B12CE36377A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87D5-96DB-13CB-0D5A-4ABEF3D01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8B2A1-ABAD-CE59-4BAD-2EA02846C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2272D-5A5D-F34F-3BC5-22A15509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01821-78AD-70EC-6475-08B1EFDC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D4871-72D8-9A95-6283-43AD670D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6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DEE1-31FB-AC7E-1EE4-28C5B1B0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816AD-BA5C-136B-2B45-AB1E84621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026AF-8E94-454C-4F88-751D08646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02A91-D9FD-0B7D-0EA6-AEC7D21F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15241-F599-157F-5CF6-AB743D3C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2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D3848-F338-232E-EFD7-42FEDA029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3012D-AC37-C2E3-8795-C95E34C5E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B7D63-AFC3-D32A-124E-8819997F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2BF8B-7F64-CBF6-FE3D-976EA0D9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91490-ABF0-ACFC-9448-2C1670B8C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0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C19E7-C3DC-4228-A389-5E3347FDA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02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925B-D2DE-40B8-9905-D377A4922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0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4603-26C7-F6F8-75BD-5C50B85D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9A0A6-E90D-7596-3503-D4FB70614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BACB9-1EBB-CAA8-FE69-3DD1B239E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9D0CE-8273-9E7B-BB62-10D661D1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2C6D3-648C-16B3-546D-EC02BF44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6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C3FF4-F041-1674-0431-C02164A3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0EBCF-F43F-F4DE-60DB-CE1D79713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FC7A-5515-5B08-4559-0673BA43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D707-2FDA-32F6-F875-18B0FBE2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7D3D7-FB4E-DFB3-B32A-5D6CE25D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6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14DE-1D37-2CB5-24B6-DA535F06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A5E9-50E7-FCE2-FB5D-265321312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E6359-767D-F6D5-736D-D55E8DA17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909C6-A603-6B9F-1A74-E0A9D47E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4CCB7-F124-766C-067A-51F9B3D4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0E377-A3E8-C7D9-7D8C-7BD519FA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BB8F-09CB-44F0-57C4-8480C911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BB4B3-0AAD-95C3-9F63-0A61B8E9C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E5FA-ADB6-77DC-1F53-4D7D0BDAB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50D830-2659-1DB8-7D1D-AE52E30FB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9E151-D564-B5C7-B94F-0572C8F5C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B11D89-F1D1-6A33-A992-A42ED558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5EABE-D9F1-AD06-51AC-62D42F79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C9A150-3D8E-AAA5-91D8-2088D315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68C7-0A88-AC1D-2047-9A6DCB13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DE252-C7D2-7982-211D-2A080611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24885-CEF1-3925-C3A5-D4E7E62B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40668-FC0D-20F0-CB98-C90DE89D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8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B79C1-24C4-0D8C-44A0-46349250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89F95-8C47-2165-3B4B-B677CDE0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3C9A3-6495-F7DB-01DA-AE0BB3FE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311F5-708B-5419-8B54-56E56ED9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612E-CF05-07A3-154B-C53150F03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2F362-D872-F1AF-3263-306EC3EA6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B572A-F597-76A6-50DF-B578DDE4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86657-E44A-486A-9236-B4E1B956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6B2F4-C514-D4DF-05D7-7F46A43F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5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1119-9A40-D891-A413-D333E1A9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927927-575F-69CE-94C6-FA0135114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EF6CF-E7D4-5EC5-0B49-EED37F1E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DA319-3D6B-F567-0D84-0B8EB93D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D72FD-A374-C59B-6356-4783DB89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2CA65-741B-2FD6-2CD1-A22F2ED3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4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599651-23BE-5C81-4FFE-5C886F45E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B8A42-6C55-079E-FFDE-437E7953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FD65F-95DE-B2FC-2021-34280C281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F0A2E-4243-4908-8079-2C180CC7E1A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1C637-6B86-C1D2-C662-27A014FAF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EF8A4-D880-6F0E-FE02-95D4B00F4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799D8-FD6A-42D2-BD8D-6C754FE2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tree, bicycle&#10;&#10;Description automatically generated">
            <a:extLst>
              <a:ext uri="{FF2B5EF4-FFF2-40B4-BE49-F238E27FC236}">
                <a16:creationId xmlns:a16="http://schemas.microsoft.com/office/drawing/2014/main" id="{C8453BB8-2A31-48C4-9249-0F3EEBC08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FC614-722C-4F91-A156-6F4894FD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953" y="1511807"/>
            <a:ext cx="4548621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/>
              <a:t>The Dam Removal Process</a:t>
            </a:r>
            <a:br>
              <a:rPr lang="en-US" sz="4400" b="1" dirty="0"/>
            </a:br>
            <a:r>
              <a:rPr lang="en-US" sz="4400" b="1" dirty="0"/>
              <a:t>and</a:t>
            </a:r>
            <a:br>
              <a:rPr lang="en-US" sz="4400" b="1" dirty="0"/>
            </a:br>
            <a:r>
              <a:rPr lang="en-US" sz="4400" b="1" dirty="0"/>
              <a:t>The Role of the Project Manager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DAC8-9988-4D64-B489-F23BFB623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953" y="5182900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Dam Busters 101</a:t>
            </a:r>
          </a:p>
          <a:p>
            <a:pPr algn="l"/>
            <a:r>
              <a:rPr lang="en-US" sz="2800" dirty="0"/>
              <a:t>November 1, 2023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F40A496-3F55-4FEC-A1DA-D91BDA95EC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453" y="196499"/>
            <a:ext cx="2149176" cy="13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18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81" name="Text Box 9"/>
          <p:cNvSpPr txBox="1">
            <a:spLocks noChangeArrowheads="1"/>
          </p:cNvSpPr>
          <p:nvPr/>
        </p:nvSpPr>
        <p:spPr bwMode="auto">
          <a:xfrm>
            <a:off x="2895600" y="2819401"/>
            <a:ext cx="632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Arial" charset="0"/>
              </a:rPr>
              <a:t>Most dams in MA were originally built to power mills.</a:t>
            </a:r>
          </a:p>
        </p:txBody>
      </p:sp>
      <p:pic>
        <p:nvPicPr>
          <p:cNvPr id="617476" name="Picture 4" descr="100_11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0700" y="61120"/>
            <a:ext cx="5105400" cy="3829050"/>
          </a:xfrm>
          <a:prstGeom prst="rect">
            <a:avLst/>
          </a:prstGeom>
          <a:noFill/>
        </p:spPr>
      </p:pic>
      <p:pic>
        <p:nvPicPr>
          <p:cNvPr id="617478" name="Picture 6" descr="Spring Summer 2009 3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5029200" cy="3770313"/>
          </a:xfrm>
          <a:prstGeom prst="rect">
            <a:avLst/>
          </a:prstGeom>
          <a:noFill/>
        </p:spPr>
      </p:pic>
      <p:pic>
        <p:nvPicPr>
          <p:cNvPr id="617474" name="Picture 2" descr="shawsheen red brook jones 0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14750"/>
            <a:ext cx="4495800" cy="3143250"/>
          </a:xfrm>
          <a:prstGeom prst="rect">
            <a:avLst/>
          </a:prstGeom>
          <a:noFill/>
        </p:spPr>
      </p:pic>
      <p:pic>
        <p:nvPicPr>
          <p:cNvPr id="1026" name="Picture 2" descr="Z:\Restoration\Priority Projects\ProjectsByWatershed\Connecticut\Amethyst Brook (Pelham)\Photos and Videos\Best Of\Dam with person for scale.jpg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253642"/>
            <a:ext cx="4800600" cy="3604358"/>
          </a:xfrm>
          <a:prstGeom prst="rect">
            <a:avLst/>
          </a:prstGeom>
          <a:noFill/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066800" y="0"/>
            <a:ext cx="1045464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defRPr/>
            </a:pPr>
            <a:r>
              <a:rPr lang="en-US" sz="2800" b="1" kern="0" dirty="0"/>
              <a:t> 20</a:t>
            </a:r>
            <a:r>
              <a:rPr lang="en-US" sz="2800" b="1" kern="0" baseline="30000" dirty="0"/>
              <a:t>th</a:t>
            </a:r>
            <a:r>
              <a:rPr lang="en-US" sz="2800" b="1" kern="0" dirty="0"/>
              <a:t> Century: Dam Abandonment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2. Others enjoy benefits of the dam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750" t="27344" b="7813"/>
          <a:stretch>
            <a:fillRect/>
          </a:stretch>
        </p:blipFill>
        <p:spPr bwMode="auto">
          <a:xfrm>
            <a:off x="1752600" y="5334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924800" y="4343401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Waters lawn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2286001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Owns a kayak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5867401"/>
            <a:ext cx="2514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Watches birds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2971801"/>
            <a:ext cx="266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Loves the 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0" y="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Common Functions of Dams Today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685801"/>
            <a:ext cx="3048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Road / utility corridor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3A4CFEE5-164F-4FA3-BB2E-D28A2B3191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0665D288-0D80-44FE-A3B9-CF1ED79FC6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14" name="Picture 13" descr="A picture containing outdoor, water, nature, river&#10;&#10;Description automatically generated">
            <a:extLst>
              <a:ext uri="{FF2B5EF4-FFF2-40B4-BE49-F238E27FC236}">
                <a16:creationId xmlns:a16="http://schemas.microsoft.com/office/drawing/2014/main" id="{20C4416B-2057-47B0-9232-34FE3455E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16" name="Picture 15" descr="A picture containing snow, outdoor, nature, pile&#10;&#10;Description automatically generated">
            <a:extLst>
              <a:ext uri="{FF2B5EF4-FFF2-40B4-BE49-F238E27FC236}">
                <a16:creationId xmlns:a16="http://schemas.microsoft.com/office/drawing/2014/main" id="{70024609-8B09-4257-AC5A-4E4AC76AB7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10" name="Picture 9" descr="A picture containing outdoor, tree, sky&#10;&#10;Description automatically generated">
            <a:extLst>
              <a:ext uri="{FF2B5EF4-FFF2-40B4-BE49-F238E27FC236}">
                <a16:creationId xmlns:a16="http://schemas.microsoft.com/office/drawing/2014/main" id="{0F18B6C3-A64D-4C73-B239-BEA98ED600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87630-32F0-A2B6-39B8-E7AC36B1F88C}"/>
              </a:ext>
            </a:extLst>
          </p:cNvPr>
          <p:cNvSpPr txBox="1"/>
          <p:nvPr/>
        </p:nvSpPr>
        <p:spPr>
          <a:xfrm>
            <a:off x="5600701" y="-1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  <a:r>
              <a:rPr lang="en-US" sz="4000" dirty="0">
                <a:solidFill>
                  <a:schemeClr val="bg1"/>
                </a:solidFill>
              </a:rPr>
              <a:t> Century: Dam Removal</a:t>
            </a:r>
          </a:p>
        </p:txBody>
      </p:sp>
    </p:spTree>
    <p:extLst>
      <p:ext uri="{BB962C8B-B14F-4D97-AF65-F5344CB8AC3E}">
        <p14:creationId xmlns:p14="http://schemas.microsoft.com/office/powerpoint/2010/main" val="153594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0B64C-4378-4661-859B-31974AC6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rgbClr val="2C2C2C"/>
                </a:solidFill>
                <a:latin typeface="+mj-lt"/>
                <a:ea typeface="+mj-ea"/>
                <a:cs typeface="+mj-cs"/>
              </a:rPr>
              <a:t>The role of the dam removal project manager: Part 1 </a:t>
            </a: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map, linedrawing&#10;&#10;Description automatically generated">
            <a:extLst>
              <a:ext uri="{FF2B5EF4-FFF2-40B4-BE49-F238E27FC236}">
                <a16:creationId xmlns:a16="http://schemas.microsoft.com/office/drawing/2014/main" id="{099600FE-1B29-40D9-934D-6CB6ED0B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676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203" name="Rectangle 60520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205" name="Rectangle 60520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5198" name="Picture 14" descr="j04401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6469" y="447493"/>
            <a:ext cx="3689874" cy="1848863"/>
          </a:xfrm>
          <a:prstGeom prst="rect">
            <a:avLst/>
          </a:prstGeom>
        </p:spPr>
      </p:pic>
      <p:pic>
        <p:nvPicPr>
          <p:cNvPr id="6051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23" y="447824"/>
            <a:ext cx="2709863" cy="2628900"/>
          </a:xfrm>
          <a:prstGeom prst="rect">
            <a:avLst/>
          </a:prstGeom>
        </p:spPr>
      </p:pic>
      <p:pic>
        <p:nvPicPr>
          <p:cNvPr id="605190" name="Picture 6" descr="bd19894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3374" y="4079084"/>
            <a:ext cx="2476500" cy="2628900"/>
          </a:xfrm>
          <a:prstGeom prst="rect">
            <a:avLst/>
          </a:prstGeom>
        </p:spPr>
      </p:pic>
      <p:pic>
        <p:nvPicPr>
          <p:cNvPr id="605193" name="Picture 9" descr="j00786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12084" y="3786207"/>
            <a:ext cx="1855788" cy="2628900"/>
          </a:xfrm>
          <a:prstGeom prst="rect">
            <a:avLst/>
          </a:prstGeom>
        </p:spPr>
      </p:pic>
      <p:sp>
        <p:nvSpPr>
          <p:cNvPr id="605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Role of the Dam Removal Project Manager</a:t>
            </a:r>
          </a:p>
        </p:txBody>
      </p:sp>
      <p:pic>
        <p:nvPicPr>
          <p:cNvPr id="1026" name="Picture 2" descr="Project Manager Notebook Master of Herding Cats - Etsy">
            <a:extLst>
              <a:ext uri="{FF2B5EF4-FFF2-40B4-BE49-F238E27FC236}">
                <a16:creationId xmlns:a16="http://schemas.microsoft.com/office/drawing/2014/main" id="{7D05C1C2-CF63-3A74-D031-C340AC8E1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3655" r="21805" b="3655"/>
          <a:stretch/>
        </p:blipFill>
        <p:spPr bwMode="auto">
          <a:xfrm>
            <a:off x="5829299" y="1412437"/>
            <a:ext cx="2293595" cy="3688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169" name="Rectangle 60416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The project manager should…</a:t>
            </a:r>
          </a:p>
        </p:txBody>
      </p:sp>
      <p:sp>
        <p:nvSpPr>
          <p:cNvPr id="60417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176" y="2580894"/>
            <a:ext cx="5224272" cy="3547872"/>
          </a:xfrm>
        </p:spPr>
        <p:txBody>
          <a:bodyPr anchor="t">
            <a:noAutofit/>
          </a:bodyPr>
          <a:lstStyle/>
          <a:p>
            <a:r>
              <a:rPr lang="en-US" sz="2400" dirty="0"/>
              <a:t>Provide leadership</a:t>
            </a:r>
          </a:p>
          <a:p>
            <a:r>
              <a:rPr lang="en-US" sz="2400" dirty="0"/>
              <a:t>Coordinate tasks described in this training</a:t>
            </a:r>
          </a:p>
          <a:p>
            <a:r>
              <a:rPr lang="en-US" sz="2400" dirty="0"/>
              <a:t>Delegate to project partners (if applicable) and consultants</a:t>
            </a:r>
          </a:p>
          <a:p>
            <a:r>
              <a:rPr lang="en-US" sz="2400" dirty="0"/>
              <a:t>Serve as point of contact</a:t>
            </a:r>
          </a:p>
          <a:p>
            <a:r>
              <a:rPr lang="en-US" sz="2400" dirty="0"/>
              <a:t>Track progress</a:t>
            </a:r>
          </a:p>
          <a:p>
            <a:r>
              <a:rPr lang="en-US" sz="2400" dirty="0"/>
              <a:t>Call on experts</a:t>
            </a:r>
          </a:p>
          <a:p>
            <a:r>
              <a:rPr lang="en-US" sz="2400" dirty="0"/>
              <a:t>Build partnerships</a:t>
            </a:r>
          </a:p>
          <a:p>
            <a:r>
              <a:rPr lang="en-US" sz="2400" dirty="0"/>
              <a:t>Maintain sense of humor!</a:t>
            </a:r>
          </a:p>
        </p:txBody>
      </p:sp>
      <p:pic>
        <p:nvPicPr>
          <p:cNvPr id="604164" name="Picture 4" descr="j040431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99048" y="1491491"/>
            <a:ext cx="5458968" cy="3875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52601" y="1050192"/>
            <a:ext cx="3124199" cy="32932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1. Dam owner wants to remove dam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2. Project Scoping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3. Cost / feasibility assessment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Engineering &amp; Design Process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713581" y="3360004"/>
            <a:ext cx="22098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Permitting</a:t>
            </a:r>
          </a:p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58634" y="4419601"/>
            <a:ext cx="48474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Final Construction Plans and Permits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114801" y="5334001"/>
            <a:ext cx="3377271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Bid Process / Contracting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495801" y="6197026"/>
            <a:ext cx="294619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Dam Removal!!!</a:t>
            </a:r>
          </a:p>
        </p:txBody>
      </p:sp>
      <p:sp>
        <p:nvSpPr>
          <p:cNvPr id="7179" name="Line 36"/>
          <p:cNvSpPr>
            <a:spLocks noChangeShapeType="1"/>
          </p:cNvSpPr>
          <p:nvPr/>
        </p:nvSpPr>
        <p:spPr bwMode="auto">
          <a:xfrm>
            <a:off x="5029201" y="3810000"/>
            <a:ext cx="1684381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180" name="AutoShape 37"/>
          <p:cNvSpPr>
            <a:spLocks noChangeArrowheads="1"/>
          </p:cNvSpPr>
          <p:nvPr/>
        </p:nvSpPr>
        <p:spPr bwMode="auto">
          <a:xfrm>
            <a:off x="5867401" y="3931923"/>
            <a:ext cx="221293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5400000">
            <a:off x="7885825" y="2566912"/>
            <a:ext cx="4158110" cy="92333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Fundraising</a:t>
            </a:r>
            <a:r>
              <a:rPr lang="en-US" sz="11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9964881" y="963127"/>
            <a:ext cx="8233" cy="528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955224" y="4551955"/>
            <a:ext cx="9657" cy="548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Beth\AppData\Local\Temp\Temporary Internet Files\Content.IE5\RUAB27P6\MC900028162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695" y="1367148"/>
            <a:ext cx="2430610" cy="15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eth\AppData\Local\Temp\Temporary Internet Files\Content.IE5\RUAB27P6\MC900351796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81723" y="5413927"/>
            <a:ext cx="1979141" cy="11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3712" y="228601"/>
            <a:ext cx="502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Process</a:t>
            </a:r>
          </a:p>
        </p:txBody>
      </p:sp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5933675" y="4953001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5949539" y="5862936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7675" y="212724"/>
            <a:ext cx="4886325" cy="76835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200" dirty="0"/>
              <a:t>Project Scoping – led by Project Manager</a:t>
            </a:r>
          </a:p>
        </p:txBody>
      </p:sp>
      <p:pic>
        <p:nvPicPr>
          <p:cNvPr id="7" name="Picture 6" descr="IMG_36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0"/>
            <a:ext cx="54864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1"/>
            <a:ext cx="548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Mill Street Dam, Pittsfield</a:t>
            </a:r>
          </a:p>
        </p:txBody>
      </p:sp>
      <p:graphicFrame>
        <p:nvGraphicFramePr>
          <p:cNvPr id="635909" name="Rectangle 3">
            <a:extLst>
              <a:ext uri="{FF2B5EF4-FFF2-40B4-BE49-F238E27FC236}">
                <a16:creationId xmlns:a16="http://schemas.microsoft.com/office/drawing/2014/main" id="{E10D3DA9-04EE-51D9-7A84-E12CD5013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387244"/>
              </p:ext>
            </p:extLst>
          </p:nvPr>
        </p:nvGraphicFramePr>
        <p:xfrm>
          <a:off x="342900" y="981075"/>
          <a:ext cx="4686300" cy="564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500" t="17969" r="12500" b="17187"/>
          <a:stretch>
            <a:fillRect/>
          </a:stretch>
        </p:blipFill>
        <p:spPr bwMode="auto">
          <a:xfrm>
            <a:off x="236533" y="375920"/>
            <a:ext cx="859315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5921" y="375064"/>
            <a:ext cx="4194159" cy="417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US" sz="2112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Mill Street Dam, Pittsfield</a:t>
            </a:r>
            <a:endParaRPr lang="en-US" sz="24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D8DFD8-CD0C-C0AD-25DC-4929CC08B56E}"/>
              </a:ext>
            </a:extLst>
          </p:cNvPr>
          <p:cNvSpPr/>
          <p:nvPr/>
        </p:nvSpPr>
        <p:spPr>
          <a:xfrm rot="19859299">
            <a:off x="5090766" y="4880547"/>
            <a:ext cx="808134" cy="1515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5912" name="Rectangle 6359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9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Cost / Feasibility Assessment</a:t>
            </a:r>
          </a:p>
        </p:txBody>
      </p:sp>
      <p:sp>
        <p:nvSpPr>
          <p:cNvPr id="6359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dirty="0"/>
              <a:t>Should be based on project scoping</a:t>
            </a:r>
          </a:p>
          <a:p>
            <a:pPr>
              <a:defRPr/>
            </a:pPr>
            <a:r>
              <a:rPr lang="en-US" dirty="0"/>
              <a:t>Target key issues of concern</a:t>
            </a:r>
          </a:p>
          <a:p>
            <a:pPr>
              <a:defRPr/>
            </a:pPr>
            <a:r>
              <a:rPr lang="en-US" dirty="0"/>
              <a:t>May incorporate community concerns</a:t>
            </a:r>
          </a:p>
          <a:p>
            <a:pPr lvl="1">
              <a:defRPr/>
            </a:pPr>
            <a:endParaRPr lang="en-US" sz="2200" dirty="0"/>
          </a:p>
          <a:p>
            <a:pPr marL="457200" lvl="1">
              <a:defRPr/>
            </a:pPr>
            <a:endParaRPr lang="en-US" sz="2200" dirty="0"/>
          </a:p>
        </p:txBody>
      </p:sp>
      <p:pic>
        <p:nvPicPr>
          <p:cNvPr id="5" name="Content Placeholder 3" descr="011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rcRect b="12223"/>
          <a:stretch>
            <a:fillRect/>
          </a:stretch>
        </p:blipFill>
        <p:spPr>
          <a:xfrm>
            <a:off x="4654296" y="1156547"/>
            <a:ext cx="6903720" cy="45449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DB13-91B2-4F90-890A-6BC08A6F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242" y="144067"/>
            <a:ext cx="333544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Massachusetts Division of Ecological Restoration (DER)</a:t>
            </a:r>
          </a:p>
        </p:txBody>
      </p:sp>
      <p:pic>
        <p:nvPicPr>
          <p:cNvPr id="8" name="Picture 7" descr="A group of people in reflective vests standing on a dirt path&#10;&#10;Description automatically generated">
            <a:extLst>
              <a:ext uri="{FF2B5EF4-FFF2-40B4-BE49-F238E27FC236}">
                <a16:creationId xmlns:a16="http://schemas.microsoft.com/office/drawing/2014/main" id="{4E04652A-6623-B43E-98CF-953E4D273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07AD-A19F-4691-80B9-25E6DB8B2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9440" y="1943615"/>
            <a:ext cx="3798249" cy="423366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State agency, part of Dept. of Fish and Game</a:t>
            </a:r>
          </a:p>
          <a:p>
            <a:r>
              <a:rPr lang="en-US" sz="2400" dirty="0"/>
              <a:t>27 staff</a:t>
            </a:r>
          </a:p>
          <a:p>
            <a:r>
              <a:rPr lang="en-US" sz="2400" dirty="0"/>
              <a:t>4-person dam removal program</a:t>
            </a:r>
          </a:p>
          <a:p>
            <a:r>
              <a:rPr lang="en-US" sz="2400" dirty="0"/>
              <a:t>Also coastal wetland restoration, freshwater wetland restoration, culvert upgrade grants…</a:t>
            </a:r>
          </a:p>
          <a:p>
            <a:r>
              <a:rPr lang="en-US" sz="2400" dirty="0"/>
              <a:t>Presentation is based on our experiences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49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500" t="17969" r="12500" b="17187"/>
          <a:stretch>
            <a:fillRect/>
          </a:stretch>
        </p:blipFill>
        <p:spPr bwMode="auto">
          <a:xfrm>
            <a:off x="152400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0" y="6396336"/>
            <a:ext cx="548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Mill Street Dam, Pittsfield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52601" y="1050192"/>
            <a:ext cx="3124199" cy="32932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1. Dam owner wants to remove dam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2. Project Scoping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3. Cost / feasibility assessment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Engineering &amp; Design Process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713581" y="3360004"/>
            <a:ext cx="22098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Permitting</a:t>
            </a:r>
          </a:p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58634" y="4419601"/>
            <a:ext cx="48474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Final Construction Plans and Permits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114801" y="5334001"/>
            <a:ext cx="3377271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Bid Process / Contracting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495801" y="6197026"/>
            <a:ext cx="294619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Dam Removal!!!</a:t>
            </a:r>
          </a:p>
        </p:txBody>
      </p:sp>
      <p:sp>
        <p:nvSpPr>
          <p:cNvPr id="7179" name="Line 36"/>
          <p:cNvSpPr>
            <a:spLocks noChangeShapeType="1"/>
          </p:cNvSpPr>
          <p:nvPr/>
        </p:nvSpPr>
        <p:spPr bwMode="auto">
          <a:xfrm>
            <a:off x="5029201" y="3810000"/>
            <a:ext cx="1684381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180" name="AutoShape 37"/>
          <p:cNvSpPr>
            <a:spLocks noChangeArrowheads="1"/>
          </p:cNvSpPr>
          <p:nvPr/>
        </p:nvSpPr>
        <p:spPr bwMode="auto">
          <a:xfrm>
            <a:off x="5867401" y="3931923"/>
            <a:ext cx="221293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5400000">
            <a:off x="7885825" y="2566912"/>
            <a:ext cx="4158110" cy="92333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Fundraising</a:t>
            </a:r>
            <a:r>
              <a:rPr lang="en-US" sz="11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9964881" y="963127"/>
            <a:ext cx="8233" cy="528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955224" y="4551955"/>
            <a:ext cx="9657" cy="548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Beth\AppData\Local\Temp\Temporary Internet Files\Content.IE5\RUAB27P6\MC900028162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695" y="1367148"/>
            <a:ext cx="2430610" cy="15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3712" y="228601"/>
            <a:ext cx="502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Process</a:t>
            </a:r>
          </a:p>
        </p:txBody>
      </p:sp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5933675" y="4953001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5949539" y="5862936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8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Text Box 2"/>
          <p:cNvSpPr txBox="1">
            <a:spLocks noChangeArrowheads="1"/>
          </p:cNvSpPr>
          <p:nvPr/>
        </p:nvSpPr>
        <p:spPr bwMode="auto">
          <a:xfrm>
            <a:off x="1905000" y="381001"/>
            <a:ext cx="838200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latin typeface="Arial" charset="0"/>
              </a:rPr>
              <a:t>4. Engineering and Design Process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latin typeface="Arial" charset="0"/>
              </a:rPr>
              <a:t> survey of dam, impoundment, upstream, downstream, utilities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latin typeface="Arial" charset="0"/>
              </a:rPr>
              <a:t> wetland delineation and estimate of change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latin typeface="Arial" charset="0"/>
              </a:rPr>
              <a:t> evaluation and testing of sediment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latin typeface="Arial" charset="0"/>
              </a:rPr>
              <a:t> structural review of dam and adjacent infrastructure (walls, bridges, buildings, etc.)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latin typeface="Arial" charset="0"/>
              </a:rPr>
              <a:t> water level studies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latin typeface="Arial" charset="0"/>
              </a:rPr>
              <a:t> cultural resource inventory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latin typeface="Arial" charset="0"/>
              </a:rPr>
              <a:t> coordination with Natural Heritage re: sensitive species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95300"/>
            <a:ext cx="91821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52601" y="1050192"/>
            <a:ext cx="3124199" cy="32932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1. Dam owner wants to remove dam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2. Project Scoping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3. Cost / feasibility assessment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Engineering &amp; Design Process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713581" y="3360004"/>
            <a:ext cx="22098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Permitting</a:t>
            </a:r>
          </a:p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58634" y="4419601"/>
            <a:ext cx="48474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Final Construction Plans and Permits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114801" y="5334001"/>
            <a:ext cx="3377271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Bid Process / Contracting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495801" y="6197026"/>
            <a:ext cx="294619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Dam Removal!!!</a:t>
            </a:r>
          </a:p>
        </p:txBody>
      </p:sp>
      <p:sp>
        <p:nvSpPr>
          <p:cNvPr id="7179" name="Line 36"/>
          <p:cNvSpPr>
            <a:spLocks noChangeShapeType="1"/>
          </p:cNvSpPr>
          <p:nvPr/>
        </p:nvSpPr>
        <p:spPr bwMode="auto">
          <a:xfrm>
            <a:off x="5029201" y="3810000"/>
            <a:ext cx="1684381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180" name="AutoShape 37"/>
          <p:cNvSpPr>
            <a:spLocks noChangeArrowheads="1"/>
          </p:cNvSpPr>
          <p:nvPr/>
        </p:nvSpPr>
        <p:spPr bwMode="auto">
          <a:xfrm>
            <a:off x="5867401" y="3931923"/>
            <a:ext cx="221293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5400000">
            <a:off x="7885825" y="2566912"/>
            <a:ext cx="4158110" cy="92333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Fundraising</a:t>
            </a:r>
            <a:r>
              <a:rPr lang="en-US" sz="11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9964881" y="963127"/>
            <a:ext cx="8233" cy="528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955224" y="4551955"/>
            <a:ext cx="9657" cy="548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Beth\AppData\Local\Temp\Temporary Internet Files\Content.IE5\RUAB27P6\MC900028162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695" y="1367148"/>
            <a:ext cx="2430610" cy="15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3712" y="228601"/>
            <a:ext cx="502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Process</a:t>
            </a:r>
          </a:p>
        </p:txBody>
      </p:sp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5933675" y="4953001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5949539" y="5862936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6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Permitting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4525963"/>
          </a:xfrm>
        </p:spPr>
        <p:txBody>
          <a:bodyPr/>
          <a:lstStyle/>
          <a:p>
            <a:r>
              <a:rPr lang="en-US" dirty="0"/>
              <a:t>MEPA</a:t>
            </a:r>
          </a:p>
          <a:p>
            <a:r>
              <a:rPr lang="en-US" dirty="0"/>
              <a:t>Notice of Intent to Conservation Commission</a:t>
            </a:r>
          </a:p>
          <a:p>
            <a:r>
              <a:rPr lang="en-US" dirty="0"/>
              <a:t>401 Permit (DEP)</a:t>
            </a:r>
          </a:p>
          <a:p>
            <a:r>
              <a:rPr lang="en-US" dirty="0"/>
              <a:t>Chapter 91 Dredge Permit (DEP)</a:t>
            </a:r>
          </a:p>
          <a:p>
            <a:r>
              <a:rPr lang="en-US" dirty="0"/>
              <a:t>404 permit (an abbreviated form)</a:t>
            </a:r>
          </a:p>
          <a:p>
            <a:r>
              <a:rPr lang="en-US" dirty="0"/>
              <a:t>Project Notification Form to Massachusetts Historical Commission</a:t>
            </a:r>
          </a:p>
          <a:p>
            <a:r>
              <a:rPr lang="en-US" dirty="0"/>
              <a:t>Chapter 253 Dam safety permit (if Jurisdictional Dam)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D bidders conference 060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8222"/>
            <a:ext cx="9144000" cy="6829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533400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Construction bidding and contracting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52601" y="1050192"/>
            <a:ext cx="3124199" cy="32932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1. Dam owner wants to remove dam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2. Project Scoping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3. Cost / feasibility assessment</a:t>
            </a:r>
          </a:p>
          <a:p>
            <a:endParaRPr lang="en-US" sz="11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Engineering &amp; Design Process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713581" y="3360004"/>
            <a:ext cx="22098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4. Permitting</a:t>
            </a:r>
          </a:p>
          <a:p>
            <a:pPr algn="ctr">
              <a:defRPr/>
            </a:pPr>
            <a:endParaRPr lang="en-US" sz="1200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58634" y="4419601"/>
            <a:ext cx="4847417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Final Construction Plans and Permits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114801" y="5334001"/>
            <a:ext cx="3377271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Bid Process / Contracting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495801" y="6197026"/>
            <a:ext cx="294619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Dam Removal!!!</a:t>
            </a:r>
          </a:p>
        </p:txBody>
      </p:sp>
      <p:sp>
        <p:nvSpPr>
          <p:cNvPr id="7179" name="Line 36"/>
          <p:cNvSpPr>
            <a:spLocks noChangeShapeType="1"/>
          </p:cNvSpPr>
          <p:nvPr/>
        </p:nvSpPr>
        <p:spPr bwMode="auto">
          <a:xfrm>
            <a:off x="5029201" y="3810000"/>
            <a:ext cx="1684381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180" name="AutoShape 37"/>
          <p:cNvSpPr>
            <a:spLocks noChangeArrowheads="1"/>
          </p:cNvSpPr>
          <p:nvPr/>
        </p:nvSpPr>
        <p:spPr bwMode="auto">
          <a:xfrm>
            <a:off x="5867401" y="3931923"/>
            <a:ext cx="221293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 rot="5400000">
            <a:off x="7885825" y="2566912"/>
            <a:ext cx="4158110" cy="92333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5. Fundraising</a:t>
            </a:r>
            <a:r>
              <a:rPr lang="en-US" sz="11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>
              <a:defRPr/>
            </a:pPr>
            <a:endParaRPr lang="en-US" sz="1100" i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9964881" y="963127"/>
            <a:ext cx="8233" cy="528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9955224" y="4551955"/>
            <a:ext cx="9657" cy="548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Beth\AppData\Local\Temp\Temporary Internet Files\Content.IE5\RUAB27P6\MC900028162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695" y="1367148"/>
            <a:ext cx="2430610" cy="15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3712" y="228601"/>
            <a:ext cx="502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Process</a:t>
            </a:r>
          </a:p>
        </p:txBody>
      </p:sp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5933675" y="4953001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AutoShape 37"/>
          <p:cNvSpPr>
            <a:spLocks noChangeArrowheads="1"/>
          </p:cNvSpPr>
          <p:nvPr/>
        </p:nvSpPr>
        <p:spPr bwMode="auto">
          <a:xfrm>
            <a:off x="5949539" y="5862936"/>
            <a:ext cx="221293" cy="30926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The Dam Removal Process and the Role of the Project Manager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13360" y="2872899"/>
            <a:ext cx="4670309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1. The role of the project manager</a:t>
            </a:r>
          </a:p>
          <a:p>
            <a:pPr marL="0" indent="0">
              <a:buNone/>
            </a:pPr>
            <a:r>
              <a:rPr lang="en-US" sz="2400" dirty="0"/>
              <a:t>2. Overview of the dam removal process</a:t>
            </a:r>
          </a:p>
          <a:p>
            <a:pPr marL="0" indent="0">
              <a:buNone/>
            </a:pPr>
            <a:r>
              <a:rPr lang="en-US" sz="2400" dirty="0"/>
              <a:t>3. Discussion</a:t>
            </a:r>
          </a:p>
          <a:p>
            <a:pPr marL="0" indent="0">
              <a:buNone/>
            </a:pPr>
            <a:r>
              <a:rPr lang="en-US" sz="2400" dirty="0"/>
              <a:t>Audience:</a:t>
            </a:r>
          </a:p>
          <a:p>
            <a:pPr marL="0" indent="0">
              <a:buNone/>
            </a:pPr>
            <a:r>
              <a:rPr lang="en-US" sz="2400" dirty="0"/>
              <a:t>Municipal or non-profit organization staff that are planning to manage a dam removal project</a:t>
            </a:r>
          </a:p>
        </p:txBody>
      </p:sp>
      <p:pic>
        <p:nvPicPr>
          <p:cNvPr id="4" name="Picture 3" descr="A construction site with excavators and a bulldozer&#10;&#10;Description automatically generated">
            <a:extLst>
              <a:ext uri="{FF2B5EF4-FFF2-40B4-BE49-F238E27FC236}">
                <a16:creationId xmlns:a16="http://schemas.microsoft.com/office/drawing/2014/main" id="{39131AC3-7B25-125B-0E37-D891D5C34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1251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7E523D-BF45-6D41-F015-6F4A3DEF5F40}"/>
              </a:ext>
            </a:extLst>
          </p:cNvPr>
          <p:cNvSpPr txBox="1"/>
          <p:nvPr/>
        </p:nvSpPr>
        <p:spPr>
          <a:xfrm>
            <a:off x="8290560" y="121920"/>
            <a:ext cx="363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Hopewell Mills Dam Removal, </a:t>
            </a:r>
          </a:p>
          <a:p>
            <a:r>
              <a:rPr lang="en-US" dirty="0"/>
              <a:t>Mill River, Taunton, 2012</a:t>
            </a:r>
          </a:p>
        </p:txBody>
      </p:sp>
    </p:spTree>
    <p:extLst>
      <p:ext uri="{BB962C8B-B14F-4D97-AF65-F5344CB8AC3E}">
        <p14:creationId xmlns:p14="http://schemas.microsoft.com/office/powerpoint/2010/main" val="3415785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4479_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94370"/>
            <a:ext cx="9144000" cy="66636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The Dam Removal Process and the Role of the Project Manager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13360" y="2872899"/>
            <a:ext cx="4670309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/>
              <a:t>1. The role of the project manager</a:t>
            </a:r>
          </a:p>
          <a:p>
            <a:pPr marL="0" indent="0">
              <a:buNone/>
            </a:pPr>
            <a:r>
              <a:rPr lang="en-US" sz="2400" dirty="0"/>
              <a:t>2. Overview of the dam removal process</a:t>
            </a:r>
          </a:p>
          <a:p>
            <a:pPr marL="0" indent="0">
              <a:buNone/>
            </a:pPr>
            <a:r>
              <a:rPr lang="en-US" sz="2400" dirty="0"/>
              <a:t>3. Discussion</a:t>
            </a:r>
          </a:p>
          <a:p>
            <a:pPr marL="0" indent="0">
              <a:buNone/>
            </a:pPr>
            <a:r>
              <a:rPr lang="en-US" sz="2400" dirty="0"/>
              <a:t>Audience:</a:t>
            </a:r>
          </a:p>
          <a:p>
            <a:pPr marL="0" indent="0">
              <a:buNone/>
            </a:pPr>
            <a:r>
              <a:rPr lang="en-US" sz="2400" dirty="0"/>
              <a:t>Municipal or non-profit organization staff that are planning to manage a dam removal project</a:t>
            </a:r>
          </a:p>
        </p:txBody>
      </p:sp>
      <p:pic>
        <p:nvPicPr>
          <p:cNvPr id="4" name="Picture 3" descr="A construction site with excavators and a bulldozer&#10;&#10;Description automatically generated">
            <a:extLst>
              <a:ext uri="{FF2B5EF4-FFF2-40B4-BE49-F238E27FC236}">
                <a16:creationId xmlns:a16="http://schemas.microsoft.com/office/drawing/2014/main" id="{39131AC3-7B25-125B-0E37-D891D5C34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1251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7E523D-BF45-6D41-F015-6F4A3DEF5F40}"/>
              </a:ext>
            </a:extLst>
          </p:cNvPr>
          <p:cNvSpPr txBox="1"/>
          <p:nvPr/>
        </p:nvSpPr>
        <p:spPr>
          <a:xfrm>
            <a:off x="8290560" y="121920"/>
            <a:ext cx="363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Hopewell Mills Dam Removal, </a:t>
            </a:r>
          </a:p>
          <a:p>
            <a:r>
              <a:rPr lang="en-US" dirty="0"/>
              <a:t>Mill River, Taunton, 2012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9EAC-E356-425A-8A81-F1C35C48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49" y="162560"/>
            <a:ext cx="3505495" cy="191729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Massachusetts has more than 3000 dams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B41F6-C15D-4275-BBE4-0F7CD9C2406C}"/>
              </a:ext>
            </a:extLst>
          </p:cNvPr>
          <p:cNvSpPr txBox="1"/>
          <p:nvPr/>
        </p:nvSpPr>
        <p:spPr>
          <a:xfrm>
            <a:off x="165862" y="1940560"/>
            <a:ext cx="4040378" cy="4257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Owned by towns, private companies, individuals, NGOs, the state…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Small % provide drinking water, flood control, regional recreation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Most built to power mills in the 1700s-1800s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~70 removed in last 15 years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74139-9F07-4AD8-B6B6-5A67E3CCE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925" y="533400"/>
            <a:ext cx="7673213" cy="52686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900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08" name="Rectangle 7990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910" name="Rectangle 7990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82" name="Picture 10" descr="http://mainewabanakireach.org/wp-content/uploads/2013/10/Home-slider-historical-trauma.jpg"/>
          <p:cNvPicPr>
            <a:picLocks noChangeAspect="1" noChangeArrowheads="1"/>
          </p:cNvPicPr>
          <p:nvPr/>
        </p:nvPicPr>
        <p:blipFill rotWithShape="1">
          <a:blip r:embed="rId2" cstate="print"/>
          <a:srcRect l="15045" r="30052" b="-1"/>
          <a:stretch/>
        </p:blipFill>
        <p:spPr bwMode="auto">
          <a:xfrm>
            <a:off x="643467" y="1632830"/>
            <a:ext cx="5294716" cy="3592338"/>
          </a:xfrm>
          <a:prstGeom prst="rect">
            <a:avLst/>
          </a:prstGeom>
          <a:noFill/>
        </p:spPr>
      </p:pic>
      <p:cxnSp>
        <p:nvCxnSpPr>
          <p:cNvPr id="79912" name="Straight Connector 799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almon_weir_at_Quamichan_Village_on_the_Cowichan_River,_Vancouver_Island.jpg"/>
          <p:cNvPicPr>
            <a:picLocks noChangeAspect="1"/>
          </p:cNvPicPr>
          <p:nvPr/>
        </p:nvPicPr>
        <p:blipFill rotWithShape="1">
          <a:blip r:embed="rId3" cstate="print"/>
          <a:srcRect l="2574" r="1907" b="-3"/>
          <a:stretch/>
        </p:blipFill>
        <p:spPr>
          <a:xfrm>
            <a:off x="6253817" y="1606648"/>
            <a:ext cx="5294715" cy="3644703"/>
          </a:xfrm>
          <a:prstGeom prst="rect">
            <a:avLst/>
          </a:prstGeom>
        </p:spPr>
      </p:pic>
      <p:sp>
        <p:nvSpPr>
          <p:cNvPr id="79876" name="AutoShape 4" descr="https://s-media-cache-ak0.pinimg.com/originals/58/2a/5d/582a5dd05bb7367814ed1a13ddc62aca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78" name="AutoShape 6" descr="https://s-media-cache-ak0.pinimg.com/originals/58/2a/5d/582a5dd05bb7367814ed1a13ddc62aca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0" name="AutoShape 8" descr="https://s-media-cache-ak0.pinimg.com/736x/58/2a/5d/582a5dd05bb7367814ed1a13ddc62aca.jpg"/>
          <p:cNvSpPr>
            <a:spLocks noChangeAspect="1" noChangeArrowheads="1"/>
          </p:cNvSpPr>
          <p:nvPr/>
        </p:nvSpPr>
        <p:spPr bwMode="auto">
          <a:xfrm>
            <a:off x="1679575" y="-2087563"/>
            <a:ext cx="6991350" cy="4362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6" name="AutoShape 14" descr="https://upload.wikimedia.org/wikipedia/commons/6/66/Salmon_weir_at_Quamichan_Village_on_the_Cowichan_River,_Vancouver_Island.jpg"/>
          <p:cNvSpPr>
            <a:spLocks noChangeAspect="1" noChangeArrowheads="1"/>
          </p:cNvSpPr>
          <p:nvPr/>
        </p:nvSpPr>
        <p:spPr bwMode="auto">
          <a:xfrm>
            <a:off x="1679575" y="-1919288"/>
            <a:ext cx="6096000" cy="4010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8" name="AutoShape 16" descr="https://upload.wikimedia.org/wikipedia/commons/6/66/Salmon_weir_at_Quamichan_Village_on_the_Cowichan_River,_Vancouver_Island.jpg"/>
          <p:cNvSpPr>
            <a:spLocks noChangeAspect="1" noChangeArrowheads="1"/>
          </p:cNvSpPr>
          <p:nvPr/>
        </p:nvSpPr>
        <p:spPr bwMode="auto">
          <a:xfrm>
            <a:off x="1679575" y="-1919288"/>
            <a:ext cx="6096000" cy="4010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0" name="AutoShape 18" descr="https://upload.wikimedia.org/wikipedia/commons/6/66/Salmon_weir_at_Quamichan_Village_on_the_Cowichan_River%2C_Vancouver_Island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2" name="AutoShape 20" descr="https://upload.wikimedia.org/wikipedia/commons/6/66/Salmon_weir_at_Quamichan_Village_on_the_Cowichan_River%2C_Vancouver_Island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94" name="AutoShape 22" descr="https://upload.wikimedia.org/wikipedia/commons/6/66/Salmon_weir_at_Quamichan_Village_on_the_Cowichan_River%2C_Vancouver_Island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luzierfamilytree.com/Gu%20yMillsPainting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75" y="257475"/>
            <a:ext cx="853504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1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awesomestories.com/images/user/a6de2e79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"/>
            <a:ext cx="4786123" cy="3276599"/>
          </a:xfrm>
          <a:prstGeom prst="rect">
            <a:avLst/>
          </a:prstGeom>
          <a:noFill/>
        </p:spPr>
      </p:pic>
      <p:pic>
        <p:nvPicPr>
          <p:cNvPr id="1032" name="Picture 8" descr="http://quarriesandbeyond.org/cemeteries_and_monumental_art/quarry_to_cemetery_stone/images/mill-inter-cavicchi_co_quincy_mass_1908_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0"/>
            <a:ext cx="4267200" cy="3298614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 l="3328" r="3482"/>
          <a:stretch>
            <a:fillRect/>
          </a:stretch>
        </p:blipFill>
        <p:spPr bwMode="auto">
          <a:xfrm>
            <a:off x="6400800" y="3352800"/>
            <a:ext cx="4267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http://upload.wikimedia.org/wikipedia/commons/7/77/Mill_Children_in_Macon.jpg"/>
          <p:cNvPicPr>
            <a:picLocks noChangeAspect="1" noChangeArrowheads="1"/>
          </p:cNvPicPr>
          <p:nvPr/>
        </p:nvPicPr>
        <p:blipFill>
          <a:blip r:embed="rId5" cstate="print"/>
          <a:srcRect l="4494" r="4202"/>
          <a:stretch>
            <a:fillRect/>
          </a:stretch>
        </p:blipFill>
        <p:spPr bwMode="auto">
          <a:xfrm>
            <a:off x="1524000" y="3352801"/>
            <a:ext cx="48006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A7E7-B8D3-A534-8B31-D03977AF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7420"/>
            <a:ext cx="10515600" cy="73025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Billerica Dam / Talbot Mills Dam, Concord River</a:t>
            </a:r>
          </a:p>
        </p:txBody>
      </p:sp>
      <p:pic>
        <p:nvPicPr>
          <p:cNvPr id="5" name="Content Placeholder 4" descr="A river flowing through a city&#10;&#10;Description automatically generated">
            <a:extLst>
              <a:ext uri="{FF2B5EF4-FFF2-40B4-BE49-F238E27FC236}">
                <a16:creationId xmlns:a16="http://schemas.microsoft.com/office/drawing/2014/main" id="{D96C617B-07A8-0844-208D-23C1DD11E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5168"/>
            <a:ext cx="10515600" cy="4092252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5D23B1C-9A0F-076B-8FE9-F2530BFACD7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724025" y="687626"/>
            <a:ext cx="852487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The Oldest Dams Were Controversial When Built</a:t>
            </a:r>
          </a:p>
        </p:txBody>
      </p:sp>
    </p:spTree>
    <p:extLst>
      <p:ext uri="{BB962C8B-B14F-4D97-AF65-F5344CB8AC3E}">
        <p14:creationId xmlns:p14="http://schemas.microsoft.com/office/powerpoint/2010/main" val="271681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52600" y="344726"/>
            <a:ext cx="4434840" cy="838200"/>
          </a:xfrm>
        </p:spPr>
        <p:txBody>
          <a:bodyPr/>
          <a:lstStyle/>
          <a:p>
            <a:pPr algn="ctr"/>
            <a:r>
              <a:rPr lang="en-US" sz="3200" dirty="0"/>
              <a:t>Timeline</a:t>
            </a:r>
          </a:p>
        </p:txBody>
      </p:sp>
      <p:sp>
        <p:nvSpPr>
          <p:cNvPr id="785412" name="Text Box 4"/>
          <p:cNvSpPr txBox="1">
            <a:spLocks noChangeArrowheads="1"/>
          </p:cNvSpPr>
          <p:nvPr/>
        </p:nvSpPr>
        <p:spPr bwMode="auto">
          <a:xfrm>
            <a:off x="1676400" y="1371601"/>
            <a:ext cx="4648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“Mere shad, armed only with innocence and a just cause…I for one am with thee, and who knows what may avail a crowbar against that Billerica Dam?” 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-- Henry David Thoreau, 1839</a:t>
            </a:r>
          </a:p>
        </p:txBody>
      </p:sp>
      <p:sp>
        <p:nvSpPr>
          <p:cNvPr id="785413" name="Text Box 5"/>
          <p:cNvSpPr txBox="1">
            <a:spLocks noChangeArrowheads="1"/>
          </p:cNvSpPr>
          <p:nvPr/>
        </p:nvSpPr>
        <p:spPr bwMode="auto">
          <a:xfrm>
            <a:off x="1752600" y="3505201"/>
            <a:ext cx="46482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“For generations, a painful and expensive controversy has existed in relation to the [Billerica Dam, and if not removed now, the children, and children’s children of these parties </a:t>
            </a:r>
            <a:r>
              <a:rPr lang="en-US" sz="2000" u="sng">
                <a:latin typeface="Arial" charset="0"/>
              </a:rPr>
              <a:t>will be cursed with strife and contention</a:t>
            </a:r>
            <a:r>
              <a:rPr lang="en-US" sz="2000">
                <a:latin typeface="Arial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-- Henry French speaks to the Massachusetts legislature in 1861</a:t>
            </a:r>
          </a:p>
        </p:txBody>
      </p:sp>
      <p:sp>
        <p:nvSpPr>
          <p:cNvPr id="785414" name="Text Box 6"/>
          <p:cNvSpPr txBox="1">
            <a:spLocks noChangeArrowheads="1"/>
          </p:cNvSpPr>
          <p:nvPr/>
        </p:nvSpPr>
        <p:spPr bwMode="auto">
          <a:xfrm>
            <a:off x="7600950" y="685801"/>
            <a:ext cx="388620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Billerica Dam, Concord River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1710 – dam constructed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1711 – first lawsuit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1722 – dam removed – rebuilt – removed by force – rebuilt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1723 – agreement to open spillway for two months for fish migration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1798 – lawsuit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1828 – dam built higher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1860 – lawsuit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2000s – consideration for fish passage or removal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2023 – moving towards removal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D2FCE26A5CF42B73DB707666E1E83" ma:contentTypeVersion="15" ma:contentTypeDescription="Create a new document." ma:contentTypeScope="" ma:versionID="a964b6dc6ef3402ec875a48406dcfbf2">
  <xsd:schema xmlns:xsd="http://www.w3.org/2001/XMLSchema" xmlns:xs="http://www.w3.org/2001/XMLSchema" xmlns:p="http://schemas.microsoft.com/office/2006/metadata/properties" xmlns:ns2="46f7fc10-315f-4884-8231-57a9c90b9c56" xmlns:ns3="67cbf261-e971-4a38-83b4-d85e273e70b4" targetNamespace="http://schemas.microsoft.com/office/2006/metadata/properties" ma:root="true" ma:fieldsID="a1d330f68d5540c8c81de376a52dbb82" ns2:_="" ns3:_="">
    <xsd:import namespace="46f7fc10-315f-4884-8231-57a9c90b9c56"/>
    <xsd:import namespace="67cbf261-e971-4a38-83b4-d85e273e70b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_dlc_DocId" minOccurs="0"/>
                <xsd:element ref="ns2:_dlc_DocIdUrl" minOccurs="0"/>
                <xsd:element ref="ns2:_dlc_DocIdPersistId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7fc10-315f-4884-8231-57a9c90b9c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9fcbe254-cc67-4e88-9ec8-144d593b4490}" ma:internalName="TaxCatchAll" ma:showField="CatchAllData" ma:web="46f7fc10-315f-4884-8231-57a9c90b9c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bf261-e971-4a38-83b4-d85e273e70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6f7fc10-315f-4884-8231-57a9c90b9c56">DERDOCID-497289486-374930</_dlc_DocId>
    <_dlc_DocIdUrl xmlns="46f7fc10-315f-4884-8231-57a9c90b9c56">
      <Url>https://massgov.sharepoint.com/sites/FWE-TEAMS-DER/_layouts/15/DocIdRedir.aspx?ID=DERDOCID-497289486-374930</Url>
      <Description>DERDOCID-497289486-374930</Description>
    </_dlc_DocIdUrl>
    <lcf76f155ced4ddcb4097134ff3c332f xmlns="67cbf261-e971-4a38-83b4-d85e273e70b4">
      <Terms xmlns="http://schemas.microsoft.com/office/infopath/2007/PartnerControls"/>
    </lcf76f155ced4ddcb4097134ff3c332f>
    <TaxCatchAll xmlns="46f7fc10-315f-4884-8231-57a9c90b9c56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EEE0DC-5755-4CCB-8D4A-21C051C40A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f7fc10-315f-4884-8231-57a9c90b9c56"/>
    <ds:schemaRef ds:uri="67cbf261-e971-4a38-83b4-d85e273e70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E3D9A4-1253-4346-BE2B-12B80CA692C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5652B82-92F4-4AE8-ABC9-845DD58C1808}">
  <ds:schemaRefs>
    <ds:schemaRef ds:uri="http://schemas.microsoft.com/office/2006/metadata/properties"/>
    <ds:schemaRef ds:uri="http://schemas.microsoft.com/office/infopath/2007/PartnerControls"/>
    <ds:schemaRef ds:uri="46f7fc10-315f-4884-8231-57a9c90b9c56"/>
    <ds:schemaRef ds:uri="67cbf261-e971-4a38-83b4-d85e273e70b4"/>
  </ds:schemaRefs>
</ds:datastoreItem>
</file>

<file path=customXml/itemProps4.xml><?xml version="1.0" encoding="utf-8"?>
<ds:datastoreItem xmlns:ds="http://schemas.openxmlformats.org/officeDocument/2006/customXml" ds:itemID="{827FBDD0-61F6-418B-B12F-BD4E1EB6C6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981</Words>
  <Application>Microsoft Office PowerPoint</Application>
  <PresentationFormat>Widescreen</PresentationFormat>
  <Paragraphs>172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The Dam Removal Process and The Role of the Project Manager</vt:lpstr>
      <vt:lpstr>Massachusetts Division of Ecological Restoration (DER)</vt:lpstr>
      <vt:lpstr>The Dam Removal Process and the Role of the Project Manager</vt:lpstr>
      <vt:lpstr>Massachusetts has more than 3000 dams</vt:lpstr>
      <vt:lpstr>PowerPoint Presentation</vt:lpstr>
      <vt:lpstr>PowerPoint Presentation</vt:lpstr>
      <vt:lpstr>PowerPoint Presentation</vt:lpstr>
      <vt:lpstr>Billerica Dam / Talbot Mills Dam, Concord River</vt:lpstr>
      <vt:lpstr>Timeline</vt:lpstr>
      <vt:lpstr>PowerPoint Presentation</vt:lpstr>
      <vt:lpstr>2. Others enjoy benefits of the dam</vt:lpstr>
      <vt:lpstr>PowerPoint Presentation</vt:lpstr>
      <vt:lpstr>The role of the dam removal project manager: Part 1 </vt:lpstr>
      <vt:lpstr>The Role of the Dam Removal Project Manager</vt:lpstr>
      <vt:lpstr>The project manager should…</vt:lpstr>
      <vt:lpstr>PowerPoint Presentation</vt:lpstr>
      <vt:lpstr>Project Scoping – led by Project Manager</vt:lpstr>
      <vt:lpstr>PowerPoint Presentation</vt:lpstr>
      <vt:lpstr>3. Cost / Feasibility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Permitting</vt:lpstr>
      <vt:lpstr>Construction bidding and contracting</vt:lpstr>
      <vt:lpstr>PowerPoint Presentation</vt:lpstr>
      <vt:lpstr>The Dam Removal Process and the Role of the Project Manager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Lambert, Beth (FWE)</dc:creator>
  <cp:lastModifiedBy>Lambert, Beth (FWE)</cp:lastModifiedBy>
  <cp:revision>1</cp:revision>
  <dcterms:created xsi:type="dcterms:W3CDTF">2023-10-31T17:18:12Z</dcterms:created>
  <dcterms:modified xsi:type="dcterms:W3CDTF">2023-11-01T15:57:55Z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84dca36e-f487-4511-9552-2b2cd64d8113</vt:lpwstr>
  </property>
  <property fmtid="{D5CDD505-2E9C-101B-9397-08002B2CF9AE}" pid="3" name="ContentTypeId">
    <vt:lpwstr>0x010100A59D2FCE26A5CF42B73DB707666E1E83</vt:lpwstr>
  </property>
  <property fmtid="{D5CDD505-2E9C-101B-9397-08002B2CF9AE}" pid="4" name="MediaServiceImageTags">
    <vt:lpwstr/>
  </property>
</Properties>
</file>